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18.fntdata" ContentType="application/x-fontdata"/>
  <Override PartName="/ppt/fonts/font19.fntdata" ContentType="application/x-fontdata"/>
  <Override PartName="/ppt/fonts/font2.fntdata" ContentType="application/x-fontdata"/>
  <Override PartName="/ppt/fonts/font20.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Lst>
  <p:sldSz cx="9144000" cy="5143500" type="screen16x9"/>
  <p:notesSz cx="6858000" cy="9144000"/>
  <p:embeddedFontLst>
    <p:embeddedFont>
      <p:font typeface="Montserrat"/>
      <p:regular r:id="rId40"/>
    </p:embeddedFont>
    <p:embeddedFont>
      <p:font typeface="Lato" panose="020F0502020204030203"/>
      <p:regular r:id="rId41"/>
    </p:embeddedFont>
    <p:embeddedFont>
      <p:font typeface="Open Sans"/>
      <p:regular r:id="rId42"/>
      <p:bold r:id="rId43"/>
      <p:italic r:id="rId44"/>
      <p:boldItalic r:id="rId45"/>
    </p:embeddedFont>
    <p:embeddedFont>
      <p:font typeface="Proxima Nova" panose="02000506030000020004"/>
      <p:regular r:id="rId46"/>
      <p:bold r:id="rId47"/>
    </p:embeddedFont>
    <p:embeddedFont>
      <p:font typeface="Montserrat Black"/>
      <p:bold r:id="rId48"/>
      <p:boldItalic r:id="rId49"/>
    </p:embeddedFont>
    <p:embeddedFont>
      <p:font typeface="Nunito ExtraBold"/>
      <p:bold r:id="rId50"/>
      <p:boldItalic r:id="rId51"/>
    </p:embeddedFont>
    <p:embeddedFont>
      <p:font typeface="Georgia" panose="02040502050405020303"/>
      <p:regular r:id="rId52"/>
      <p:bold r:id="rId53"/>
      <p:italic r:id="rId54"/>
      <p:boldItalic r:id="rId55"/>
    </p:embeddedFont>
    <p:embeddedFont>
      <p:font typeface="Fira Sans Condensed" panose="020B0603050000020004"/>
      <p:regular r:id="rId56"/>
      <p:bold r:id="rId57"/>
      <p:italic r:id="rId58"/>
      <p:boldItalic r:id="rId5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userDrawn="1">
          <p15:clr>
            <a:srgbClr val="747775"/>
          </p15:clr>
        </p15:guide>
        <p15:guide id="2" pos="2880" userDrawn="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snapToGrid="0" showGuides="1">
      <p:cViewPr varScale="1">
        <p:scale>
          <a:sx n="111" d="100"/>
          <a:sy n="111" d="100"/>
        </p:scale>
        <p:origin x="-634" y="-82"/>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9" Type="http://schemas.openxmlformats.org/officeDocument/2006/relationships/font" Target="fonts/font20.fntdata"/><Relationship Id="rId58" Type="http://schemas.openxmlformats.org/officeDocument/2006/relationships/font" Target="fonts/font19.fntdata"/><Relationship Id="rId57" Type="http://schemas.openxmlformats.org/officeDocument/2006/relationships/font" Target="fonts/font18.fntdata"/><Relationship Id="rId56" Type="http://schemas.openxmlformats.org/officeDocument/2006/relationships/font" Target="fonts/font17.fntdata"/><Relationship Id="rId55" Type="http://schemas.openxmlformats.org/officeDocument/2006/relationships/font" Target="fonts/font16.fntdata"/><Relationship Id="rId54" Type="http://schemas.openxmlformats.org/officeDocument/2006/relationships/font" Target="fonts/font15.fntdata"/><Relationship Id="rId53" Type="http://schemas.openxmlformats.org/officeDocument/2006/relationships/font" Target="fonts/font14.fntdata"/><Relationship Id="rId52" Type="http://schemas.openxmlformats.org/officeDocument/2006/relationships/font" Target="fonts/font13.fntdata"/><Relationship Id="rId51" Type="http://schemas.openxmlformats.org/officeDocument/2006/relationships/font" Target="fonts/font12.fntdata"/><Relationship Id="rId50" Type="http://schemas.openxmlformats.org/officeDocument/2006/relationships/font" Target="fonts/font11.fntdata"/><Relationship Id="rId5" Type="http://schemas.openxmlformats.org/officeDocument/2006/relationships/slide" Target="slides/slide2.xml"/><Relationship Id="rId49" Type="http://schemas.openxmlformats.org/officeDocument/2006/relationships/font" Target="fonts/font10.fntdata"/><Relationship Id="rId48" Type="http://schemas.openxmlformats.org/officeDocument/2006/relationships/font" Target="fonts/font9.fntdata"/><Relationship Id="rId47" Type="http://schemas.openxmlformats.org/officeDocument/2006/relationships/font" Target="fonts/font8.fntdata"/><Relationship Id="rId46" Type="http://schemas.openxmlformats.org/officeDocument/2006/relationships/font" Target="fonts/font7.fntdata"/><Relationship Id="rId45" Type="http://schemas.openxmlformats.org/officeDocument/2006/relationships/font" Target="fonts/font6.fntdata"/><Relationship Id="rId44" Type="http://schemas.openxmlformats.org/officeDocument/2006/relationships/font" Target="fonts/font5.fntdata"/><Relationship Id="rId43" Type="http://schemas.openxmlformats.org/officeDocument/2006/relationships/font" Target="fonts/font4.fntdata"/><Relationship Id="rId42" Type="http://schemas.openxmlformats.org/officeDocument/2006/relationships/font" Target="fonts/font3.fntdata"/><Relationship Id="rId41" Type="http://schemas.openxmlformats.org/officeDocument/2006/relationships/font" Target="fonts/font2.fntdata"/><Relationship Id="rId40" Type="http://schemas.openxmlformats.org/officeDocument/2006/relationships/font" Target="fonts/font1.fntdata"/><Relationship Id="rId4" Type="http://schemas.openxmlformats.org/officeDocument/2006/relationships/notesMaster" Target="notesMasters/notesMaster1.xml"/><Relationship Id="rId39" Type="http://schemas.openxmlformats.org/officeDocument/2006/relationships/tableStyles" Target="tableStyles.xml"/><Relationship Id="rId38" Type="http://schemas.openxmlformats.org/officeDocument/2006/relationships/viewProps" Target="viewProps.xml"/><Relationship Id="rId37" Type="http://schemas.openxmlformats.org/officeDocument/2006/relationships/presProps" Target="presProps.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eg>
</file>

<file path=ppt/media/image3.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0"/>
        <p:cNvGrpSpPr/>
        <p:nvPr/>
      </p:nvGrpSpPr>
      <p:grpSpPr>
        <a:xfrm>
          <a:off x="0" y="0"/>
          <a:ext cx="0" cy="0"/>
          <a:chOff x="0" y="0"/>
          <a:chExt cx="0" cy="0"/>
        </a:xfrm>
      </p:grpSpPr>
      <p:sp>
        <p:nvSpPr>
          <p:cNvPr id="131" name="Google Shape;131;g249d7ccc544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249d7ccc544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3"/>
        <p:cNvGrpSpPr/>
        <p:nvPr/>
      </p:nvGrpSpPr>
      <p:grpSpPr>
        <a:xfrm>
          <a:off x="0" y="0"/>
          <a:ext cx="0" cy="0"/>
          <a:chOff x="0" y="0"/>
          <a:chExt cx="0" cy="0"/>
        </a:xfrm>
      </p:grpSpPr>
      <p:sp>
        <p:nvSpPr>
          <p:cNvPr id="194" name="Google Shape;194;g249d7ccc544_0_2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49d7ccc544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9"/>
        <p:cNvGrpSpPr/>
        <p:nvPr/>
      </p:nvGrpSpPr>
      <p:grpSpPr>
        <a:xfrm>
          <a:off x="0" y="0"/>
          <a:ext cx="0" cy="0"/>
          <a:chOff x="0" y="0"/>
          <a:chExt cx="0" cy="0"/>
        </a:xfrm>
      </p:grpSpPr>
      <p:sp>
        <p:nvSpPr>
          <p:cNvPr id="200" name="Google Shape;200;g249d7ccc544_0_2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249d7ccc544_0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05"/>
        <p:cNvGrpSpPr/>
        <p:nvPr/>
      </p:nvGrpSpPr>
      <p:grpSpPr>
        <a:xfrm>
          <a:off x="0" y="0"/>
          <a:ext cx="0" cy="0"/>
          <a:chOff x="0" y="0"/>
          <a:chExt cx="0" cy="0"/>
        </a:xfrm>
      </p:grpSpPr>
      <p:sp>
        <p:nvSpPr>
          <p:cNvPr id="206" name="Google Shape;206;g249d7ccc544_0_2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49d7ccc544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12"/>
        <p:cNvGrpSpPr/>
        <p:nvPr/>
      </p:nvGrpSpPr>
      <p:grpSpPr>
        <a:xfrm>
          <a:off x="0" y="0"/>
          <a:ext cx="0" cy="0"/>
          <a:chOff x="0" y="0"/>
          <a:chExt cx="0" cy="0"/>
        </a:xfrm>
      </p:grpSpPr>
      <p:sp>
        <p:nvSpPr>
          <p:cNvPr id="213" name="Google Shape;213;g249d7ccc544_0_2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249d7ccc544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18"/>
        <p:cNvGrpSpPr/>
        <p:nvPr/>
      </p:nvGrpSpPr>
      <p:grpSpPr>
        <a:xfrm>
          <a:off x="0" y="0"/>
          <a:ext cx="0" cy="0"/>
          <a:chOff x="0" y="0"/>
          <a:chExt cx="0" cy="0"/>
        </a:xfrm>
      </p:grpSpPr>
      <p:sp>
        <p:nvSpPr>
          <p:cNvPr id="219" name="Google Shape;219;g249d7ccc544_0_2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249d7ccc54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24"/>
        <p:cNvGrpSpPr/>
        <p:nvPr/>
      </p:nvGrpSpPr>
      <p:grpSpPr>
        <a:xfrm>
          <a:off x="0" y="0"/>
          <a:ext cx="0" cy="0"/>
          <a:chOff x="0" y="0"/>
          <a:chExt cx="0" cy="0"/>
        </a:xfrm>
      </p:grpSpPr>
      <p:sp>
        <p:nvSpPr>
          <p:cNvPr id="225" name="Google Shape;225;g249d7ccc544_0_2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249d7ccc544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30"/>
        <p:cNvGrpSpPr/>
        <p:nvPr/>
      </p:nvGrpSpPr>
      <p:grpSpPr>
        <a:xfrm>
          <a:off x="0" y="0"/>
          <a:ext cx="0" cy="0"/>
          <a:chOff x="0" y="0"/>
          <a:chExt cx="0" cy="0"/>
        </a:xfrm>
      </p:grpSpPr>
      <p:sp>
        <p:nvSpPr>
          <p:cNvPr id="231" name="Google Shape;231;g249d7ccc544_0_2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249d7ccc544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36"/>
        <p:cNvGrpSpPr/>
        <p:nvPr/>
      </p:nvGrpSpPr>
      <p:grpSpPr>
        <a:xfrm>
          <a:off x="0" y="0"/>
          <a:ext cx="0" cy="0"/>
          <a:chOff x="0" y="0"/>
          <a:chExt cx="0" cy="0"/>
        </a:xfrm>
      </p:grpSpPr>
      <p:sp>
        <p:nvSpPr>
          <p:cNvPr id="237" name="Google Shape;237;g249d7ccc544_0_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249d7ccc544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42"/>
        <p:cNvGrpSpPr/>
        <p:nvPr/>
      </p:nvGrpSpPr>
      <p:grpSpPr>
        <a:xfrm>
          <a:off x="0" y="0"/>
          <a:ext cx="0" cy="0"/>
          <a:chOff x="0" y="0"/>
          <a:chExt cx="0" cy="0"/>
        </a:xfrm>
      </p:grpSpPr>
      <p:sp>
        <p:nvSpPr>
          <p:cNvPr id="243" name="Google Shape;243;g249d7ccc544_0_2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249d7ccc544_0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48"/>
        <p:cNvGrpSpPr/>
        <p:nvPr/>
      </p:nvGrpSpPr>
      <p:grpSpPr>
        <a:xfrm>
          <a:off x="0" y="0"/>
          <a:ext cx="0" cy="0"/>
          <a:chOff x="0" y="0"/>
          <a:chExt cx="0" cy="0"/>
        </a:xfrm>
      </p:grpSpPr>
      <p:sp>
        <p:nvSpPr>
          <p:cNvPr id="249" name="Google Shape;249;g249d7ccc544_0_2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249d7ccc544_0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6"/>
        <p:cNvGrpSpPr/>
        <p:nvPr/>
      </p:nvGrpSpPr>
      <p:grpSpPr>
        <a:xfrm>
          <a:off x="0" y="0"/>
          <a:ext cx="0" cy="0"/>
          <a:chOff x="0" y="0"/>
          <a:chExt cx="0" cy="0"/>
        </a:xfrm>
      </p:grpSpPr>
      <p:sp>
        <p:nvSpPr>
          <p:cNvPr id="147" name="Google Shape;147;g249d7ccc544_0_2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249d7ccc544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54"/>
        <p:cNvGrpSpPr/>
        <p:nvPr/>
      </p:nvGrpSpPr>
      <p:grpSpPr>
        <a:xfrm>
          <a:off x="0" y="0"/>
          <a:ext cx="0" cy="0"/>
          <a:chOff x="0" y="0"/>
          <a:chExt cx="0" cy="0"/>
        </a:xfrm>
      </p:grpSpPr>
      <p:sp>
        <p:nvSpPr>
          <p:cNvPr id="255" name="Google Shape;255;g24a2567a1cf_0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24a2567a1cf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60"/>
        <p:cNvGrpSpPr/>
        <p:nvPr/>
      </p:nvGrpSpPr>
      <p:grpSpPr>
        <a:xfrm>
          <a:off x="0" y="0"/>
          <a:ext cx="0" cy="0"/>
          <a:chOff x="0" y="0"/>
          <a:chExt cx="0" cy="0"/>
        </a:xfrm>
      </p:grpSpPr>
      <p:sp>
        <p:nvSpPr>
          <p:cNvPr id="261" name="Google Shape;261;g24a2567a1cf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24a2567a1cf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66"/>
        <p:cNvGrpSpPr/>
        <p:nvPr/>
      </p:nvGrpSpPr>
      <p:grpSpPr>
        <a:xfrm>
          <a:off x="0" y="0"/>
          <a:ext cx="0" cy="0"/>
          <a:chOff x="0" y="0"/>
          <a:chExt cx="0" cy="0"/>
        </a:xfrm>
      </p:grpSpPr>
      <p:sp>
        <p:nvSpPr>
          <p:cNvPr id="267" name="Google Shape;267;g24a2567a1cf_0_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24a2567a1cf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72"/>
        <p:cNvGrpSpPr/>
        <p:nvPr/>
      </p:nvGrpSpPr>
      <p:grpSpPr>
        <a:xfrm>
          <a:off x="0" y="0"/>
          <a:ext cx="0" cy="0"/>
          <a:chOff x="0" y="0"/>
          <a:chExt cx="0" cy="0"/>
        </a:xfrm>
      </p:grpSpPr>
      <p:sp>
        <p:nvSpPr>
          <p:cNvPr id="273" name="Google Shape;273;g24a2567a1cf_0_1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24a2567a1cf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78"/>
        <p:cNvGrpSpPr/>
        <p:nvPr/>
      </p:nvGrpSpPr>
      <p:grpSpPr>
        <a:xfrm>
          <a:off x="0" y="0"/>
          <a:ext cx="0" cy="0"/>
          <a:chOff x="0" y="0"/>
          <a:chExt cx="0" cy="0"/>
        </a:xfrm>
      </p:grpSpPr>
      <p:sp>
        <p:nvSpPr>
          <p:cNvPr id="279" name="Google Shape;279;g24a2567a1cf_0_1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4a2567a1cf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4"/>
        <p:cNvGrpSpPr/>
        <p:nvPr/>
      </p:nvGrpSpPr>
      <p:grpSpPr>
        <a:xfrm>
          <a:off x="0" y="0"/>
          <a:ext cx="0" cy="0"/>
          <a:chOff x="0" y="0"/>
          <a:chExt cx="0" cy="0"/>
        </a:xfrm>
      </p:grpSpPr>
      <p:sp>
        <p:nvSpPr>
          <p:cNvPr id="285" name="Google Shape;285;g24a2567a1cf_0_1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24a2567a1cf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90"/>
        <p:cNvGrpSpPr/>
        <p:nvPr/>
      </p:nvGrpSpPr>
      <p:grpSpPr>
        <a:xfrm>
          <a:off x="0" y="0"/>
          <a:ext cx="0" cy="0"/>
          <a:chOff x="0" y="0"/>
          <a:chExt cx="0" cy="0"/>
        </a:xfrm>
      </p:grpSpPr>
      <p:sp>
        <p:nvSpPr>
          <p:cNvPr id="291" name="Google Shape;291;g24a2567a1cf_0_1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4a2567a1cf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96"/>
        <p:cNvGrpSpPr/>
        <p:nvPr/>
      </p:nvGrpSpPr>
      <p:grpSpPr>
        <a:xfrm>
          <a:off x="0" y="0"/>
          <a:ext cx="0" cy="0"/>
          <a:chOff x="0" y="0"/>
          <a:chExt cx="0" cy="0"/>
        </a:xfrm>
      </p:grpSpPr>
      <p:sp>
        <p:nvSpPr>
          <p:cNvPr id="297" name="Google Shape;297;g24a432080cb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24a432080cb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02"/>
        <p:cNvGrpSpPr/>
        <p:nvPr/>
      </p:nvGrpSpPr>
      <p:grpSpPr>
        <a:xfrm>
          <a:off x="0" y="0"/>
          <a:ext cx="0" cy="0"/>
          <a:chOff x="0" y="0"/>
          <a:chExt cx="0" cy="0"/>
        </a:xfrm>
      </p:grpSpPr>
      <p:sp>
        <p:nvSpPr>
          <p:cNvPr id="303" name="Google Shape;303;g24a432080cb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24a432080cb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08"/>
        <p:cNvGrpSpPr/>
        <p:nvPr/>
      </p:nvGrpSpPr>
      <p:grpSpPr>
        <a:xfrm>
          <a:off x="0" y="0"/>
          <a:ext cx="0" cy="0"/>
          <a:chOff x="0" y="0"/>
          <a:chExt cx="0" cy="0"/>
        </a:xfrm>
      </p:grpSpPr>
      <p:sp>
        <p:nvSpPr>
          <p:cNvPr id="309" name="Google Shape;309;g24a432080cb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4a432080cb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2"/>
        <p:cNvGrpSpPr/>
        <p:nvPr/>
      </p:nvGrpSpPr>
      <p:grpSpPr>
        <a:xfrm>
          <a:off x="0" y="0"/>
          <a:ext cx="0" cy="0"/>
          <a:chOff x="0" y="0"/>
          <a:chExt cx="0" cy="0"/>
        </a:xfrm>
      </p:grpSpPr>
      <p:sp>
        <p:nvSpPr>
          <p:cNvPr id="153" name="Google Shape;153;g249d7ccc544_0_2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249d7ccc544_0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4"/>
        <p:cNvGrpSpPr/>
        <p:nvPr/>
      </p:nvGrpSpPr>
      <p:grpSpPr>
        <a:xfrm>
          <a:off x="0" y="0"/>
          <a:ext cx="0" cy="0"/>
          <a:chOff x="0" y="0"/>
          <a:chExt cx="0" cy="0"/>
        </a:xfrm>
      </p:grpSpPr>
      <p:sp>
        <p:nvSpPr>
          <p:cNvPr id="315" name="Google Shape;315;g24a432080cb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24a432080cb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0"/>
        <p:cNvGrpSpPr/>
        <p:nvPr/>
      </p:nvGrpSpPr>
      <p:grpSpPr>
        <a:xfrm>
          <a:off x="0" y="0"/>
          <a:ext cx="0" cy="0"/>
          <a:chOff x="0" y="0"/>
          <a:chExt cx="0" cy="0"/>
        </a:xfrm>
      </p:grpSpPr>
      <p:sp>
        <p:nvSpPr>
          <p:cNvPr id="321" name="Google Shape;321;g24a432080cb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24a432080cb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6"/>
        <p:cNvGrpSpPr/>
        <p:nvPr/>
      </p:nvGrpSpPr>
      <p:grpSpPr>
        <a:xfrm>
          <a:off x="0" y="0"/>
          <a:ext cx="0" cy="0"/>
          <a:chOff x="0" y="0"/>
          <a:chExt cx="0" cy="0"/>
        </a:xfrm>
      </p:grpSpPr>
      <p:sp>
        <p:nvSpPr>
          <p:cNvPr id="327" name="Google Shape;327;g24a432080cb_0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24a432080cb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32"/>
        <p:cNvGrpSpPr/>
        <p:nvPr/>
      </p:nvGrpSpPr>
      <p:grpSpPr>
        <a:xfrm>
          <a:off x="0" y="0"/>
          <a:ext cx="0" cy="0"/>
          <a:chOff x="0" y="0"/>
          <a:chExt cx="0" cy="0"/>
        </a:xfrm>
      </p:grpSpPr>
      <p:sp>
        <p:nvSpPr>
          <p:cNvPr id="333" name="Google Shape;333;g24a432080cb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24a432080cb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8"/>
        <p:cNvGrpSpPr/>
        <p:nvPr/>
      </p:nvGrpSpPr>
      <p:grpSpPr>
        <a:xfrm>
          <a:off x="0" y="0"/>
          <a:ext cx="0" cy="0"/>
          <a:chOff x="0" y="0"/>
          <a:chExt cx="0" cy="0"/>
        </a:xfrm>
      </p:grpSpPr>
      <p:sp>
        <p:nvSpPr>
          <p:cNvPr id="159" name="Google Shape;159;g249d7ccc544_0_2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249d7ccc544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64"/>
        <p:cNvGrpSpPr/>
        <p:nvPr/>
      </p:nvGrpSpPr>
      <p:grpSpPr>
        <a:xfrm>
          <a:off x="0" y="0"/>
          <a:ext cx="0" cy="0"/>
          <a:chOff x="0" y="0"/>
          <a:chExt cx="0" cy="0"/>
        </a:xfrm>
      </p:grpSpPr>
      <p:sp>
        <p:nvSpPr>
          <p:cNvPr id="165" name="Google Shape;165;g249d7ccc544_0_2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249d7ccc544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70"/>
        <p:cNvGrpSpPr/>
        <p:nvPr/>
      </p:nvGrpSpPr>
      <p:grpSpPr>
        <a:xfrm>
          <a:off x="0" y="0"/>
          <a:ext cx="0" cy="0"/>
          <a:chOff x="0" y="0"/>
          <a:chExt cx="0" cy="0"/>
        </a:xfrm>
      </p:grpSpPr>
      <p:sp>
        <p:nvSpPr>
          <p:cNvPr id="171" name="Google Shape;171;g249d7ccc544_0_2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249d7ccc544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76"/>
        <p:cNvGrpSpPr/>
        <p:nvPr/>
      </p:nvGrpSpPr>
      <p:grpSpPr>
        <a:xfrm>
          <a:off x="0" y="0"/>
          <a:ext cx="0" cy="0"/>
          <a:chOff x="0" y="0"/>
          <a:chExt cx="0" cy="0"/>
        </a:xfrm>
      </p:grpSpPr>
      <p:sp>
        <p:nvSpPr>
          <p:cNvPr id="177" name="Google Shape;177;g249d7ccc544_0_2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249d7ccc544_0_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82"/>
        <p:cNvGrpSpPr/>
        <p:nvPr/>
      </p:nvGrpSpPr>
      <p:grpSpPr>
        <a:xfrm>
          <a:off x="0" y="0"/>
          <a:ext cx="0" cy="0"/>
          <a:chOff x="0" y="0"/>
          <a:chExt cx="0" cy="0"/>
        </a:xfrm>
      </p:grpSpPr>
      <p:sp>
        <p:nvSpPr>
          <p:cNvPr id="183" name="Google Shape;183;g249d7ccc544_0_2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249d7ccc544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88"/>
        <p:cNvGrpSpPr/>
        <p:nvPr/>
      </p:nvGrpSpPr>
      <p:grpSpPr>
        <a:xfrm>
          <a:off x="0" y="0"/>
          <a:ext cx="0" cy="0"/>
          <a:chOff x="0" y="0"/>
          <a:chExt cx="0" cy="0"/>
        </a:xfrm>
      </p:grpSpPr>
      <p:sp>
        <p:nvSpPr>
          <p:cNvPr id="189" name="Google Shape;189;g249d7ccc544_0_2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249d7ccc544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300"/>
              <a:buNone/>
              <a:defRPr/>
            </a:lvl1pPr>
          </a:lstStyle>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rtl="0">
              <a:lnSpc>
                <a:spcPct val="115000"/>
              </a:lnSpc>
              <a:spcBef>
                <a:spcPts val="0"/>
              </a:spcBef>
              <a:spcAft>
                <a:spcPts val="0"/>
              </a:spcAft>
              <a:buClr>
                <a:schemeClr val="lt1"/>
              </a:buClr>
              <a:buSzPts val="1300"/>
              <a:buFont typeface="Lato" panose="020F0502020204030203"/>
              <a:buChar char="●"/>
              <a:defRPr sz="1300">
                <a:solidFill>
                  <a:schemeClr val="lt1"/>
                </a:solidFill>
                <a:latin typeface="Lato" panose="020F0502020204030203"/>
                <a:ea typeface="Lato" panose="020F0502020204030203"/>
                <a:cs typeface="Lato" panose="020F0502020204030203"/>
                <a:sym typeface="Lato" panose="020F0502020204030203"/>
              </a:defRPr>
            </a:lvl1pPr>
            <a:lvl2pPr marL="914400" lvl="1" indent="-298450" rtl="0">
              <a:lnSpc>
                <a:spcPct val="115000"/>
              </a:lnSpc>
              <a:spcBef>
                <a:spcPts val="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2pPr>
            <a:lvl3pPr marL="1371600" lvl="2" indent="-298450" rtl="0">
              <a:lnSpc>
                <a:spcPct val="115000"/>
              </a:lnSpc>
              <a:spcBef>
                <a:spcPts val="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3pPr>
            <a:lvl4pPr marL="1828800" lvl="3" indent="-298450" rtl="0">
              <a:lnSpc>
                <a:spcPct val="115000"/>
              </a:lnSpc>
              <a:spcBef>
                <a:spcPts val="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4pPr>
            <a:lvl5pPr marL="2286000" lvl="4" indent="-298450" rtl="0">
              <a:lnSpc>
                <a:spcPct val="115000"/>
              </a:lnSpc>
              <a:spcBef>
                <a:spcPts val="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5pPr>
            <a:lvl6pPr marL="2743200" lvl="5" indent="-298450" rtl="0">
              <a:lnSpc>
                <a:spcPct val="115000"/>
              </a:lnSpc>
              <a:spcBef>
                <a:spcPts val="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6pPr>
            <a:lvl7pPr marL="3200400" lvl="6" indent="-298450" rtl="0">
              <a:lnSpc>
                <a:spcPct val="115000"/>
              </a:lnSpc>
              <a:spcBef>
                <a:spcPts val="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7pPr>
            <a:lvl8pPr marL="3657600" lvl="7" indent="-298450" rtl="0">
              <a:lnSpc>
                <a:spcPct val="115000"/>
              </a:lnSpc>
              <a:spcBef>
                <a:spcPts val="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8pPr>
            <a:lvl9pPr marL="4114800" lvl="8" indent="-298450" rtl="0">
              <a:lnSpc>
                <a:spcPct val="115000"/>
              </a:lnSpc>
              <a:spcBef>
                <a:spcPts val="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9pPr>
          </a:lstStyle>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lt1"/>
                </a:solidFill>
                <a:latin typeface="Lato" panose="020F0502020204030203"/>
                <a:ea typeface="Lato" panose="020F0502020204030203"/>
                <a:cs typeface="Lato" panose="020F0502020204030203"/>
                <a:sym typeface="Lato" panose="020F0502020204030203"/>
              </a:defRPr>
            </a:lvl1pPr>
            <a:lvl2pPr lvl="1" algn="r" rtl="0">
              <a:buNone/>
              <a:defRPr sz="1000">
                <a:solidFill>
                  <a:schemeClr val="lt1"/>
                </a:solidFill>
                <a:latin typeface="Lato" panose="020F0502020204030203"/>
                <a:ea typeface="Lato" panose="020F0502020204030203"/>
                <a:cs typeface="Lato" panose="020F0502020204030203"/>
                <a:sym typeface="Lato" panose="020F0502020204030203"/>
              </a:defRPr>
            </a:lvl2pPr>
            <a:lvl3pPr lvl="2" algn="r" rtl="0">
              <a:buNone/>
              <a:defRPr sz="1000">
                <a:solidFill>
                  <a:schemeClr val="lt1"/>
                </a:solidFill>
                <a:latin typeface="Lato" panose="020F0502020204030203"/>
                <a:ea typeface="Lato" panose="020F0502020204030203"/>
                <a:cs typeface="Lato" panose="020F0502020204030203"/>
                <a:sym typeface="Lato" panose="020F0502020204030203"/>
              </a:defRPr>
            </a:lvl3pPr>
            <a:lvl4pPr lvl="3" algn="r" rtl="0">
              <a:buNone/>
              <a:defRPr sz="1000">
                <a:solidFill>
                  <a:schemeClr val="lt1"/>
                </a:solidFill>
                <a:latin typeface="Lato" panose="020F0502020204030203"/>
                <a:ea typeface="Lato" panose="020F0502020204030203"/>
                <a:cs typeface="Lato" panose="020F0502020204030203"/>
                <a:sym typeface="Lato" panose="020F0502020204030203"/>
              </a:defRPr>
            </a:lvl4pPr>
            <a:lvl5pPr lvl="4" algn="r" rtl="0">
              <a:buNone/>
              <a:defRPr sz="1000">
                <a:solidFill>
                  <a:schemeClr val="lt1"/>
                </a:solidFill>
                <a:latin typeface="Lato" panose="020F0502020204030203"/>
                <a:ea typeface="Lato" panose="020F0502020204030203"/>
                <a:cs typeface="Lato" panose="020F0502020204030203"/>
                <a:sym typeface="Lato" panose="020F0502020204030203"/>
              </a:defRPr>
            </a:lvl5pPr>
            <a:lvl6pPr lvl="5" algn="r" rtl="0">
              <a:buNone/>
              <a:defRPr sz="1000">
                <a:solidFill>
                  <a:schemeClr val="lt1"/>
                </a:solidFill>
                <a:latin typeface="Lato" panose="020F0502020204030203"/>
                <a:ea typeface="Lato" panose="020F0502020204030203"/>
                <a:cs typeface="Lato" panose="020F0502020204030203"/>
                <a:sym typeface="Lato" panose="020F0502020204030203"/>
              </a:defRPr>
            </a:lvl6pPr>
            <a:lvl7pPr lvl="6" algn="r" rtl="0">
              <a:buNone/>
              <a:defRPr sz="1000">
                <a:solidFill>
                  <a:schemeClr val="lt1"/>
                </a:solidFill>
                <a:latin typeface="Lato" panose="020F0502020204030203"/>
                <a:ea typeface="Lato" panose="020F0502020204030203"/>
                <a:cs typeface="Lato" panose="020F0502020204030203"/>
                <a:sym typeface="Lato" panose="020F0502020204030203"/>
              </a:defRPr>
            </a:lvl7pPr>
            <a:lvl8pPr lvl="7" algn="r" rtl="0">
              <a:buNone/>
              <a:defRPr sz="1000">
                <a:solidFill>
                  <a:schemeClr val="lt1"/>
                </a:solidFill>
                <a:latin typeface="Lato" panose="020F0502020204030203"/>
                <a:ea typeface="Lato" panose="020F0502020204030203"/>
                <a:cs typeface="Lato" panose="020F0502020204030203"/>
                <a:sym typeface="Lato" panose="020F0502020204030203"/>
              </a:defRPr>
            </a:lvl8pPr>
            <a:lvl9pPr lvl="8" algn="r" rtl="0">
              <a:buNone/>
              <a:defRPr sz="1000">
                <a:solidFill>
                  <a:schemeClr val="lt1"/>
                </a:solidFill>
                <a:latin typeface="Lato" panose="020F0502020204030203"/>
                <a:ea typeface="Lato" panose="020F0502020204030203"/>
                <a:cs typeface="Lato" panose="020F0502020204030203"/>
                <a:sym typeface="Lato" panose="020F0502020204030203"/>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3.xml"/><Relationship Id="rId2" Type="http://schemas.openxmlformats.org/officeDocument/2006/relationships/image" Target="../media/image2.jpe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3.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xml"/><Relationship Id="rId1" Type="http://schemas.openxmlformats.org/officeDocument/2006/relationships/image" Target="../media/image5.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xml"/><Relationship Id="rId1" Type="http://schemas.openxmlformats.org/officeDocument/2006/relationships/image" Target="../media/image6.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3.xml"/><Relationship Id="rId1" Type="http://schemas.openxmlformats.org/officeDocument/2006/relationships/image" Target="../media/image7.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3.xml"/><Relationship Id="rId1" Type="http://schemas.openxmlformats.org/officeDocument/2006/relationships/image" Target="../media/image8.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3.xml"/><Relationship Id="rId1" Type="http://schemas.openxmlformats.org/officeDocument/2006/relationships/image" Target="../media/image9.jpe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xml"/><Relationship Id="rId1"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3.xml"/><Relationship Id="rId1"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3.xml"/><Relationship Id="rId1"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3.xml"/><Relationship Id="rId1" Type="http://schemas.openxmlformats.org/officeDocument/2006/relationships/image" Target="../media/image15.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3.xml"/><Relationship Id="rId1"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3.xml"/><Relationship Id="rId1"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3.xml"/><Relationship Id="rId1" Type="http://schemas.openxmlformats.org/officeDocument/2006/relationships/image" Target="../media/image18.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3.xml"/><Relationship Id="rId1" Type="http://schemas.openxmlformats.org/officeDocument/2006/relationships/image" Target="../media/image19.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3.xml"/><Relationship Id="rId1" Type="http://schemas.openxmlformats.org/officeDocument/2006/relationships/image" Target="../media/image20.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3.xml"/><Relationship Id="rId1" Type="http://schemas.openxmlformats.org/officeDocument/2006/relationships/image" Target="../media/image21.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3.xml"/><Relationship Id="rId1" Type="http://schemas.openxmlformats.org/officeDocument/2006/relationships/image" Target="../media/image2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3.xml"/><Relationship Id="rId1" Type="http://schemas.openxmlformats.org/officeDocument/2006/relationships/image" Target="../media/image23.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34" name="Google Shape;134;p13"/>
          <p:cNvPicPr preferRelativeResize="0"/>
          <p:nvPr/>
        </p:nvPicPr>
        <p:blipFill>
          <a:blip r:embed="rId1"/>
          <a:stretch>
            <a:fillRect/>
          </a:stretch>
        </p:blipFill>
        <p:spPr>
          <a:xfrm>
            <a:off x="8" y="0"/>
            <a:ext cx="1846666" cy="1385000"/>
          </a:xfrm>
          <a:prstGeom prst="rect">
            <a:avLst/>
          </a:prstGeom>
          <a:noFill/>
          <a:ln>
            <a:noFill/>
          </a:ln>
        </p:spPr>
      </p:pic>
      <p:sp>
        <p:nvSpPr>
          <p:cNvPr id="135" name="Google Shape;135;p13"/>
          <p:cNvSpPr txBox="1"/>
          <p:nvPr/>
        </p:nvSpPr>
        <p:spPr>
          <a:xfrm>
            <a:off x="2052425" y="249075"/>
            <a:ext cx="51597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100" b="1" i="1">
                <a:solidFill>
                  <a:srgbClr val="FFFFFF"/>
                </a:solidFill>
                <a:latin typeface="Open Sans"/>
                <a:ea typeface="Open Sans"/>
                <a:cs typeface="Open Sans"/>
                <a:sym typeface="Open Sans"/>
              </a:rPr>
              <a:t>Visvesvaraya Technological University</a:t>
            </a:r>
            <a:endParaRPr b="1" i="1">
              <a:solidFill>
                <a:srgbClr val="FFFFFF"/>
              </a:solidFill>
              <a:latin typeface="Open Sans"/>
              <a:ea typeface="Open Sans"/>
              <a:cs typeface="Open Sans"/>
              <a:sym typeface="Open Sans"/>
            </a:endParaRPr>
          </a:p>
        </p:txBody>
      </p:sp>
      <p:pic>
        <p:nvPicPr>
          <p:cNvPr id="136" name="Google Shape;136;p13"/>
          <p:cNvPicPr preferRelativeResize="0"/>
          <p:nvPr/>
        </p:nvPicPr>
        <p:blipFill>
          <a:blip r:embed="rId2"/>
          <a:stretch>
            <a:fillRect/>
          </a:stretch>
        </p:blipFill>
        <p:spPr>
          <a:xfrm>
            <a:off x="7297325" y="0"/>
            <a:ext cx="1846675" cy="1385000"/>
          </a:xfrm>
          <a:prstGeom prst="rect">
            <a:avLst/>
          </a:prstGeom>
          <a:noFill/>
          <a:ln>
            <a:noFill/>
          </a:ln>
        </p:spPr>
      </p:pic>
      <p:sp>
        <p:nvSpPr>
          <p:cNvPr id="137" name="Google Shape;137;p13"/>
          <p:cNvSpPr txBox="1"/>
          <p:nvPr/>
        </p:nvSpPr>
        <p:spPr>
          <a:xfrm>
            <a:off x="3068825" y="655575"/>
            <a:ext cx="3126900" cy="392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50">
                <a:solidFill>
                  <a:srgbClr val="FFFFFF"/>
                </a:solidFill>
              </a:rPr>
              <a:t>“Jnana Sangama”,Belagavi</a:t>
            </a:r>
            <a:endParaRPr sz="1700">
              <a:solidFill>
                <a:srgbClr val="FFFFFF"/>
              </a:solidFill>
              <a:latin typeface="Proxima Nova" panose="02000506030000020004"/>
              <a:ea typeface="Proxima Nova" panose="02000506030000020004"/>
              <a:cs typeface="Proxima Nova" panose="02000506030000020004"/>
              <a:sym typeface="Proxima Nova" panose="02000506030000020004"/>
            </a:endParaRPr>
          </a:p>
        </p:txBody>
      </p:sp>
      <p:sp>
        <p:nvSpPr>
          <p:cNvPr id="138" name="Google Shape;138;p13"/>
          <p:cNvSpPr txBox="1"/>
          <p:nvPr/>
        </p:nvSpPr>
        <p:spPr>
          <a:xfrm>
            <a:off x="3581450" y="0"/>
            <a:ext cx="3214800" cy="284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rgbClr val="000000"/>
              </a:buClr>
              <a:buSzPts val="1100"/>
              <a:buFont typeface="Arial" panose="020B0604020202020204"/>
              <a:buNone/>
            </a:pPr>
            <a:r>
              <a:rPr lang="en-GB" sz="650">
                <a:solidFill>
                  <a:srgbClr val="FFFFFF"/>
                </a:solidFill>
                <a:latin typeface="Montserrat Black"/>
                <a:ea typeface="Montserrat Black"/>
                <a:cs typeface="Montserrat Black"/>
                <a:sym typeface="Montserrat Black"/>
              </a:rPr>
              <a:t>ಓಂ ಶ್ರೀ ಗುರುಬಸವ ಲಿಂಗಾಯ ನಮಃ</a:t>
            </a:r>
            <a:r>
              <a:rPr lang="en-GB" sz="650">
                <a:solidFill>
                  <a:srgbClr val="FFFFFF"/>
                </a:solidFill>
                <a:highlight>
                  <a:srgbClr val="FFFFFF"/>
                </a:highlight>
                <a:latin typeface="Montserrat Black"/>
                <a:ea typeface="Montserrat Black"/>
                <a:cs typeface="Montserrat Black"/>
                <a:sym typeface="Montserrat Black"/>
              </a:rPr>
              <a:t> </a:t>
            </a:r>
            <a:endParaRPr sz="600">
              <a:latin typeface="Proxima Nova" panose="02000506030000020004"/>
              <a:ea typeface="Proxima Nova" panose="02000506030000020004"/>
              <a:cs typeface="Proxima Nova" panose="02000506030000020004"/>
              <a:sym typeface="Proxima Nova" panose="02000506030000020004"/>
            </a:endParaRPr>
          </a:p>
        </p:txBody>
      </p:sp>
      <p:sp>
        <p:nvSpPr>
          <p:cNvPr id="139" name="Google Shape;139;p13"/>
          <p:cNvSpPr txBox="1"/>
          <p:nvPr/>
        </p:nvSpPr>
        <p:spPr>
          <a:xfrm>
            <a:off x="1892700" y="901013"/>
            <a:ext cx="5358600" cy="1215900"/>
          </a:xfrm>
          <a:prstGeom prst="rect">
            <a:avLst/>
          </a:prstGeom>
          <a:noFill/>
          <a:ln>
            <a:noFill/>
          </a:ln>
        </p:spPr>
        <p:txBody>
          <a:bodyPr spcFirstLastPara="1" wrap="square" lIns="91425" tIns="91425" rIns="91425" bIns="91425" anchor="t" anchorCtr="0">
            <a:spAutoFit/>
          </a:bodyPr>
          <a:lstStyle/>
          <a:p>
            <a:pPr marL="457200" lvl="0" indent="457200" algn="l" rtl="0">
              <a:spcBef>
                <a:spcPts val="0"/>
              </a:spcBef>
              <a:spcAft>
                <a:spcPts val="0"/>
              </a:spcAft>
              <a:buNone/>
            </a:pPr>
            <a:r>
              <a:rPr lang="en-GB" sz="1700">
                <a:solidFill>
                  <a:srgbClr val="FFFFFF"/>
                </a:solidFill>
                <a:latin typeface="Nunito ExtraBold"/>
                <a:ea typeface="Nunito ExtraBold"/>
                <a:cs typeface="Nunito ExtraBold"/>
                <a:sym typeface="Nunito ExtraBold"/>
              </a:rPr>
              <a:t>              </a:t>
            </a:r>
            <a:r>
              <a:rPr lang="en-GB" sz="1100">
                <a:solidFill>
                  <a:srgbClr val="FFFFFF"/>
                </a:solidFill>
                <a:latin typeface="Nunito ExtraBold"/>
                <a:ea typeface="Nunito ExtraBold"/>
                <a:cs typeface="Nunito ExtraBold"/>
                <a:sym typeface="Nunito ExtraBold"/>
              </a:rPr>
              <a:t> SVE SOCIETY’S</a:t>
            </a:r>
            <a:endParaRPr sz="1100">
              <a:solidFill>
                <a:srgbClr val="FFFFFF"/>
              </a:solidFill>
              <a:latin typeface="Nunito ExtraBold"/>
              <a:ea typeface="Nunito ExtraBold"/>
              <a:cs typeface="Nunito ExtraBold"/>
              <a:sym typeface="Nunito ExtraBold"/>
            </a:endParaRPr>
          </a:p>
          <a:p>
            <a:pPr marL="0" lvl="0" indent="0" algn="l" rtl="0">
              <a:spcBef>
                <a:spcPts val="0"/>
              </a:spcBef>
              <a:spcAft>
                <a:spcPts val="0"/>
              </a:spcAft>
              <a:buNone/>
            </a:pPr>
            <a:r>
              <a:rPr lang="en-GB" sz="2500">
                <a:solidFill>
                  <a:srgbClr val="E8EAED"/>
                </a:solidFill>
                <a:latin typeface="Nunito ExtraBold"/>
                <a:ea typeface="Nunito ExtraBold"/>
                <a:cs typeface="Nunito ExtraBold"/>
                <a:sym typeface="Nunito ExtraBold"/>
              </a:rPr>
              <a:t>Bheemanna Khandre Institute Of </a:t>
            </a:r>
            <a:endParaRPr sz="2500">
              <a:solidFill>
                <a:srgbClr val="E8EAED"/>
              </a:solidFill>
              <a:latin typeface="Nunito ExtraBold"/>
              <a:ea typeface="Nunito ExtraBold"/>
              <a:cs typeface="Nunito ExtraBold"/>
              <a:sym typeface="Nunito ExtraBold"/>
            </a:endParaRPr>
          </a:p>
          <a:p>
            <a:pPr marL="0" lvl="0" indent="0" algn="l" rtl="0">
              <a:spcBef>
                <a:spcPts val="0"/>
              </a:spcBef>
              <a:spcAft>
                <a:spcPts val="0"/>
              </a:spcAft>
              <a:buClr>
                <a:srgbClr val="000000"/>
              </a:buClr>
              <a:buSzPts val="1100"/>
              <a:buFont typeface="Arial" panose="020B0604020202020204"/>
              <a:buNone/>
            </a:pPr>
            <a:r>
              <a:rPr lang="en-GB" sz="2500">
                <a:solidFill>
                  <a:srgbClr val="E8EAED"/>
                </a:solidFill>
                <a:latin typeface="Nunito ExtraBold"/>
                <a:ea typeface="Nunito ExtraBold"/>
                <a:cs typeface="Nunito ExtraBold"/>
                <a:sym typeface="Nunito ExtraBold"/>
              </a:rPr>
              <a:t>          Technology, Bhalki.</a:t>
            </a:r>
            <a:endParaRPr sz="1700">
              <a:latin typeface="Nunito ExtraBold"/>
              <a:ea typeface="Nunito ExtraBold"/>
              <a:cs typeface="Nunito ExtraBold"/>
              <a:sym typeface="Nunito ExtraBold"/>
            </a:endParaRPr>
          </a:p>
        </p:txBody>
      </p:sp>
      <p:sp>
        <p:nvSpPr>
          <p:cNvPr id="140" name="Google Shape;140;p13"/>
          <p:cNvSpPr txBox="1"/>
          <p:nvPr/>
        </p:nvSpPr>
        <p:spPr>
          <a:xfrm>
            <a:off x="2868775" y="2404975"/>
            <a:ext cx="45021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000">
                <a:solidFill>
                  <a:srgbClr val="FFFFFF"/>
                </a:solidFill>
                <a:latin typeface="Open Sans"/>
                <a:ea typeface="Open Sans"/>
                <a:cs typeface="Open Sans"/>
                <a:sym typeface="Open Sans"/>
              </a:rPr>
              <a:t>A Project Presentation on</a:t>
            </a:r>
            <a:endParaRPr sz="2000">
              <a:solidFill>
                <a:srgbClr val="FFFFFF"/>
              </a:solidFill>
              <a:latin typeface="Open Sans"/>
              <a:ea typeface="Open Sans"/>
              <a:cs typeface="Open Sans"/>
              <a:sym typeface="Open Sans"/>
            </a:endParaRPr>
          </a:p>
        </p:txBody>
      </p:sp>
      <p:sp>
        <p:nvSpPr>
          <p:cNvPr id="141" name="Google Shape;141;p13"/>
          <p:cNvSpPr txBox="1"/>
          <p:nvPr/>
        </p:nvSpPr>
        <p:spPr>
          <a:xfrm>
            <a:off x="1661300" y="2828575"/>
            <a:ext cx="6101400" cy="4926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GB" sz="2000" b="1">
                <a:solidFill>
                  <a:srgbClr val="FFFF00"/>
                </a:solidFill>
                <a:latin typeface="Georgia" panose="02040502050405020303"/>
                <a:ea typeface="Georgia" panose="02040502050405020303"/>
                <a:cs typeface="Georgia" panose="02040502050405020303"/>
                <a:sym typeface="Georgia" panose="02040502050405020303"/>
              </a:rPr>
              <a:t>      “HOTEL MANAGEMENT SYSTEM”</a:t>
            </a:r>
            <a:endParaRPr sz="2000" b="1">
              <a:solidFill>
                <a:srgbClr val="FFFF00"/>
              </a:solidFill>
              <a:latin typeface="Georgia" panose="02040502050405020303"/>
              <a:ea typeface="Georgia" panose="02040502050405020303"/>
              <a:cs typeface="Georgia" panose="02040502050405020303"/>
              <a:sym typeface="Georgia" panose="02040502050405020303"/>
            </a:endParaRPr>
          </a:p>
        </p:txBody>
      </p:sp>
      <p:sp>
        <p:nvSpPr>
          <p:cNvPr id="142" name="Google Shape;142;p13"/>
          <p:cNvSpPr txBox="1"/>
          <p:nvPr/>
        </p:nvSpPr>
        <p:spPr>
          <a:xfrm>
            <a:off x="72390" y="3357245"/>
            <a:ext cx="4499610" cy="175069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700" b="1" dirty="0">
                <a:solidFill>
                  <a:srgbClr val="FFFFFF"/>
                </a:solidFill>
                <a:latin typeface="Proxima Nova" panose="02000506030000020004"/>
                <a:ea typeface="Proxima Nova" panose="02000506030000020004"/>
                <a:cs typeface="Proxima Nova" panose="02000506030000020004"/>
                <a:sym typeface="Proxima Nova" panose="02000506030000020004"/>
              </a:rPr>
              <a:t>BY-</a:t>
            </a:r>
            <a:endParaRPr sz="1700" b="1">
              <a:solidFill>
                <a:srgbClr val="FFFFFF"/>
              </a:solidFill>
              <a:latin typeface="Proxima Nova" panose="02000506030000020004"/>
              <a:ea typeface="Proxima Nova" panose="02000506030000020004"/>
              <a:cs typeface="Proxima Nova" panose="02000506030000020004"/>
              <a:sym typeface="Proxima Nova" panose="02000506030000020004"/>
            </a:endParaRPr>
          </a:p>
          <a:p>
            <a:pPr marL="0" lvl="0" indent="0" algn="l" rtl="0">
              <a:spcBef>
                <a:spcPts val="0"/>
              </a:spcBef>
              <a:spcAft>
                <a:spcPts val="0"/>
              </a:spcAft>
              <a:buNone/>
            </a:pPr>
            <a:r>
              <a:rPr lang="en-GB" sz="1700" b="1" dirty="0">
                <a:solidFill>
                  <a:srgbClr val="FFFFFF"/>
                </a:solidFill>
                <a:latin typeface="Proxima Nova" panose="02000506030000020004"/>
                <a:ea typeface="Proxima Nova" panose="02000506030000020004"/>
                <a:cs typeface="Proxima Nova" panose="02000506030000020004"/>
                <a:sym typeface="Proxima Nova" panose="02000506030000020004"/>
              </a:rPr>
              <a:t>BASAVAKIRAN      3RB19EC013</a:t>
            </a:r>
            <a:endParaRPr sz="1700" b="1">
              <a:solidFill>
                <a:srgbClr val="FFFFFF"/>
              </a:solidFill>
              <a:latin typeface="Proxima Nova" panose="02000506030000020004"/>
              <a:ea typeface="Proxima Nova" panose="02000506030000020004"/>
              <a:cs typeface="Proxima Nova" panose="02000506030000020004"/>
              <a:sym typeface="Proxima Nova" panose="02000506030000020004"/>
            </a:endParaRPr>
          </a:p>
          <a:p>
            <a:pPr marL="0" lvl="0" indent="0" algn="l" rtl="0">
              <a:spcBef>
                <a:spcPts val="0"/>
              </a:spcBef>
              <a:spcAft>
                <a:spcPts val="0"/>
              </a:spcAft>
              <a:buNone/>
            </a:pPr>
            <a:r>
              <a:rPr lang="en-GB" sz="1700" b="1" dirty="0">
                <a:solidFill>
                  <a:srgbClr val="FFFFFF"/>
                </a:solidFill>
                <a:latin typeface="Proxima Nova" panose="02000506030000020004"/>
                <a:ea typeface="Proxima Nova" panose="02000506030000020004"/>
                <a:cs typeface="Proxima Nova" panose="02000506030000020004"/>
                <a:sym typeface="Proxima Nova" panose="02000506030000020004"/>
              </a:rPr>
              <a:t>ASHISH                 	</a:t>
            </a:r>
            <a:r>
              <a:rPr lang="en-GB" sz="1700" b="1" dirty="0">
                <a:solidFill>
                  <a:schemeClr val="lt1"/>
                </a:solidFill>
                <a:latin typeface="Proxima Nova" panose="02000506030000020004"/>
                <a:ea typeface="Proxima Nova" panose="02000506030000020004"/>
                <a:cs typeface="Proxima Nova" panose="02000506030000020004"/>
                <a:sym typeface="Proxima Nova" panose="02000506030000020004"/>
              </a:rPr>
              <a:t>3RB19EC009</a:t>
            </a:r>
            <a:endParaRPr sz="1700" b="1">
              <a:solidFill>
                <a:schemeClr val="lt1"/>
              </a:solidFill>
              <a:latin typeface="Proxima Nova" panose="02000506030000020004"/>
              <a:ea typeface="Proxima Nova" panose="02000506030000020004"/>
              <a:cs typeface="Proxima Nova" panose="02000506030000020004"/>
              <a:sym typeface="Proxima Nova" panose="02000506030000020004"/>
            </a:endParaRPr>
          </a:p>
          <a:p>
            <a:pPr marL="0" lvl="0" indent="0" algn="l" rtl="0">
              <a:spcBef>
                <a:spcPts val="0"/>
              </a:spcBef>
              <a:spcAft>
                <a:spcPts val="0"/>
              </a:spcAft>
              <a:buNone/>
            </a:pPr>
            <a:r>
              <a:rPr lang="en-GB" sz="1700" b="1" dirty="0">
                <a:solidFill>
                  <a:schemeClr val="lt1"/>
                </a:solidFill>
                <a:latin typeface="Proxima Nova" panose="02000506030000020004"/>
                <a:ea typeface="Proxima Nova" panose="02000506030000020004"/>
                <a:cs typeface="Proxima Nova" panose="02000506030000020004"/>
                <a:sym typeface="Proxima Nova" panose="02000506030000020004"/>
              </a:rPr>
              <a:t>M SUBHASH          3RB19EC034</a:t>
            </a:r>
            <a:endParaRPr sz="1700" b="1">
              <a:solidFill>
                <a:schemeClr val="lt1"/>
              </a:solidFill>
              <a:latin typeface="Proxima Nova" panose="02000506030000020004"/>
              <a:ea typeface="Proxima Nova" panose="02000506030000020004"/>
              <a:cs typeface="Proxima Nova" panose="02000506030000020004"/>
              <a:sym typeface="Proxima Nova" panose="02000506030000020004"/>
            </a:endParaRPr>
          </a:p>
          <a:p>
            <a:pPr lvl="0"/>
            <a:r>
              <a:rPr lang="en-IN" altLang="en-GB" sz="1700" b="1" dirty="0">
                <a:solidFill>
                  <a:schemeClr val="lt1"/>
                </a:solidFill>
                <a:latin typeface="Proxima Nova" panose="02000506030000020004"/>
                <a:ea typeface="Proxima Nova" panose="02000506030000020004"/>
                <a:cs typeface="Proxima Nova" panose="02000506030000020004"/>
                <a:sym typeface="Proxima Nova" panose="02000506030000020004"/>
              </a:rPr>
              <a:t>GAJANAND            </a:t>
            </a:r>
            <a:r>
              <a:rPr lang="en-GB" sz="1700" b="1" dirty="0" smtClean="0">
                <a:solidFill>
                  <a:schemeClr val="lt1"/>
                </a:solidFill>
                <a:latin typeface="Proxima Nova" panose="02000506030000020004"/>
                <a:ea typeface="Proxima Nova" panose="02000506030000020004"/>
                <a:cs typeface="Proxima Nova" panose="02000506030000020004"/>
                <a:sym typeface="Proxima Nova" panose="02000506030000020004"/>
              </a:rPr>
              <a:t>3RB19EC02</a:t>
            </a:r>
            <a:r>
              <a:rPr lang="en-IN" altLang="en-GB" sz="1700" b="1" dirty="0" smtClean="0">
                <a:solidFill>
                  <a:schemeClr val="lt1"/>
                </a:solidFill>
                <a:latin typeface="Proxima Nova" panose="02000506030000020004"/>
                <a:ea typeface="Proxima Nova" panose="02000506030000020004"/>
                <a:cs typeface="Proxima Nova" panose="02000506030000020004"/>
                <a:sym typeface="Proxima Nova" panose="02000506030000020004"/>
              </a:rPr>
              <a:t>0</a:t>
            </a:r>
            <a:r>
              <a:rPr lang="en-GB" sz="1700" b="1" dirty="0">
                <a:solidFill>
                  <a:schemeClr val="lt1"/>
                </a:solidFill>
                <a:latin typeface="Proxima Nova" panose="02000506030000020004"/>
                <a:ea typeface="Proxima Nova" panose="02000506030000020004"/>
                <a:cs typeface="Proxima Nova" panose="02000506030000020004"/>
                <a:sym typeface="Proxima Nova" panose="02000506030000020004"/>
              </a:rPr>
              <a:t>	</a:t>
            </a:r>
            <a:endParaRPr sz="1700" b="1">
              <a:solidFill>
                <a:schemeClr val="lt1"/>
              </a:solidFill>
              <a:latin typeface="Proxima Nova" panose="02000506030000020004"/>
              <a:ea typeface="Proxima Nova" panose="02000506030000020004"/>
              <a:cs typeface="Proxima Nova" panose="02000506030000020004"/>
              <a:sym typeface="Proxima Nova" panose="02000506030000020004"/>
            </a:endParaRPr>
          </a:p>
          <a:p>
            <a:pPr marL="0" lvl="0" indent="0" algn="l" rtl="0">
              <a:spcBef>
                <a:spcPts val="0"/>
              </a:spcBef>
              <a:spcAft>
                <a:spcPts val="0"/>
              </a:spcAft>
              <a:buNone/>
            </a:pPr>
            <a:endParaRPr sz="1700" b="1">
              <a:solidFill>
                <a:srgbClr val="FFFFFF"/>
              </a:solidFill>
              <a:latin typeface="Proxima Nova" panose="02000506030000020004"/>
              <a:ea typeface="Proxima Nova" panose="02000506030000020004"/>
              <a:cs typeface="Proxima Nova" panose="02000506030000020004"/>
              <a:sym typeface="Proxima Nova" panose="02000506030000020004"/>
            </a:endParaRPr>
          </a:p>
        </p:txBody>
      </p:sp>
      <p:sp>
        <p:nvSpPr>
          <p:cNvPr id="143" name="Google Shape;143;p13"/>
          <p:cNvSpPr txBox="1"/>
          <p:nvPr/>
        </p:nvSpPr>
        <p:spPr>
          <a:xfrm>
            <a:off x="5457600" y="3827525"/>
            <a:ext cx="3395400" cy="813600"/>
          </a:xfrm>
          <a:prstGeom prst="rect">
            <a:avLst/>
          </a:prstGeom>
          <a:noFill/>
          <a:ln>
            <a:noFill/>
          </a:ln>
        </p:spPr>
        <p:txBody>
          <a:bodyPr spcFirstLastPara="1" wrap="square" lIns="91425" tIns="91425" rIns="91425" bIns="91425" anchor="t" anchorCtr="0">
            <a:spAutoFit/>
          </a:bodyPr>
          <a:lstStyle/>
          <a:p>
            <a:pPr marL="0" lvl="0" indent="457200" algn="l" rtl="0">
              <a:lnSpc>
                <a:spcPct val="115000"/>
              </a:lnSpc>
              <a:spcBef>
                <a:spcPts val="0"/>
              </a:spcBef>
              <a:spcAft>
                <a:spcPts val="0"/>
              </a:spcAft>
              <a:buNone/>
            </a:pPr>
            <a:r>
              <a:rPr lang="en-GB" sz="1900">
                <a:solidFill>
                  <a:srgbClr val="FFFFFF"/>
                </a:solidFill>
                <a:latin typeface="Proxima Nova" panose="02000506030000020004"/>
                <a:ea typeface="Proxima Nova" panose="02000506030000020004"/>
                <a:cs typeface="Proxima Nova" panose="02000506030000020004"/>
                <a:sym typeface="Proxima Nova" panose="02000506030000020004"/>
              </a:rPr>
              <a:t>Under The Guidance of</a:t>
            </a:r>
            <a:endParaRPr sz="1900">
              <a:solidFill>
                <a:srgbClr val="FFFFFF"/>
              </a:solidFill>
              <a:latin typeface="Proxima Nova" panose="02000506030000020004"/>
              <a:ea typeface="Proxima Nova" panose="02000506030000020004"/>
              <a:cs typeface="Proxima Nova" panose="02000506030000020004"/>
              <a:sym typeface="Proxima Nova" panose="02000506030000020004"/>
            </a:endParaRPr>
          </a:p>
          <a:p>
            <a:pPr marL="0" lvl="0" indent="0" algn="l" rtl="0">
              <a:lnSpc>
                <a:spcPct val="115000"/>
              </a:lnSpc>
              <a:spcBef>
                <a:spcPts val="0"/>
              </a:spcBef>
              <a:spcAft>
                <a:spcPts val="0"/>
              </a:spcAft>
              <a:buNone/>
            </a:pPr>
            <a:r>
              <a:rPr lang="en-GB" sz="1900">
                <a:solidFill>
                  <a:srgbClr val="FFFFFF"/>
                </a:solidFill>
                <a:latin typeface="Proxima Nova" panose="02000506030000020004"/>
                <a:ea typeface="Proxima Nova" panose="02000506030000020004"/>
                <a:cs typeface="Proxima Nova" panose="02000506030000020004"/>
                <a:sym typeface="Proxima Nova" panose="02000506030000020004"/>
              </a:rPr>
              <a:t>      </a:t>
            </a:r>
            <a:r>
              <a:rPr lang="en-GB" sz="1900" b="1">
                <a:solidFill>
                  <a:srgbClr val="FFFFFF"/>
                </a:solidFill>
                <a:latin typeface="Proxima Nova" panose="02000506030000020004"/>
                <a:ea typeface="Proxima Nova" panose="02000506030000020004"/>
                <a:cs typeface="Proxima Nova" panose="02000506030000020004"/>
                <a:sym typeface="Proxima Nova" panose="02000506030000020004"/>
              </a:rPr>
              <a:t>          Dr. Prashant S</a:t>
            </a:r>
            <a:endParaRPr sz="1900" b="1" u="sng">
              <a:solidFill>
                <a:srgbClr val="FFFFFF"/>
              </a:solidFill>
              <a:latin typeface="Proxima Nova" panose="02000506030000020004"/>
              <a:ea typeface="Proxima Nova" panose="02000506030000020004"/>
              <a:cs typeface="Proxima Nova" panose="02000506030000020004"/>
              <a:sym typeface="Proxima Nova" panose="02000506030000020004"/>
            </a:endParaRPr>
          </a:p>
        </p:txBody>
      </p:sp>
      <p:sp>
        <p:nvSpPr>
          <p:cNvPr id="144" name="Google Shape;144;p13"/>
          <p:cNvSpPr txBox="1"/>
          <p:nvPr/>
        </p:nvSpPr>
        <p:spPr>
          <a:xfrm>
            <a:off x="2246700" y="2084500"/>
            <a:ext cx="50046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500" b="1">
                <a:solidFill>
                  <a:srgbClr val="F3F3F3"/>
                </a:solidFill>
                <a:latin typeface="Fira Sans Condensed" panose="020B0603050000020004"/>
                <a:ea typeface="Fira Sans Condensed" panose="020B0603050000020004"/>
                <a:cs typeface="Fira Sans Condensed" panose="020B0603050000020004"/>
                <a:sym typeface="Fira Sans Condensed" panose="020B0603050000020004"/>
              </a:rPr>
              <a:t>   Department of Electronics and Communication Engineering</a:t>
            </a:r>
            <a:endParaRPr sz="1500" b="1">
              <a:solidFill>
                <a:srgbClr val="F3F3F3"/>
              </a:solidFill>
              <a:latin typeface="Fira Sans Condensed" panose="020B0603050000020004"/>
              <a:ea typeface="Fira Sans Condensed" panose="020B0603050000020004"/>
              <a:cs typeface="Fira Sans Condensed" panose="020B0603050000020004"/>
              <a:sym typeface="Fira Sans Condensed" panose="020B0603050000020004"/>
            </a:endParaRPr>
          </a:p>
        </p:txBody>
      </p:sp>
      <p:sp>
        <p:nvSpPr>
          <p:cNvPr id="145" name="Google Shape;145;p13"/>
          <p:cNvSpPr txBox="1"/>
          <p:nvPr/>
        </p:nvSpPr>
        <p:spPr>
          <a:xfrm>
            <a:off x="7006200" y="3301425"/>
            <a:ext cx="18468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500" b="1">
                <a:solidFill>
                  <a:srgbClr val="E8EAED"/>
                </a:solidFill>
                <a:latin typeface="Fira Sans Condensed" panose="020B0603050000020004"/>
                <a:ea typeface="Fira Sans Condensed" panose="020B0603050000020004"/>
                <a:cs typeface="Fira Sans Condensed" panose="020B0603050000020004"/>
                <a:sym typeface="Fira Sans Condensed" panose="020B0603050000020004"/>
              </a:rPr>
              <a:t>Sub. Code : 18ECP83</a:t>
            </a:r>
            <a:endParaRPr sz="1500" b="1">
              <a:solidFill>
                <a:srgbClr val="E8EAED"/>
              </a:solidFill>
              <a:latin typeface="Fira Sans Condensed" panose="020B0603050000020004"/>
              <a:ea typeface="Fira Sans Condensed" panose="020B0603050000020004"/>
              <a:cs typeface="Fira Sans Condensed" panose="020B0603050000020004"/>
              <a:sym typeface="Fira Sans Condensed" panose="020B06030500000200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pic>
        <p:nvPicPr>
          <p:cNvPr id="197" name="Google Shape;197;p22"/>
          <p:cNvPicPr preferRelativeResize="0"/>
          <p:nvPr/>
        </p:nvPicPr>
        <p:blipFill>
          <a:blip r:embed="rId1"/>
          <a:stretch>
            <a:fillRect/>
          </a:stretch>
        </p:blipFill>
        <p:spPr>
          <a:xfrm>
            <a:off x="0" y="0"/>
            <a:ext cx="9143999" cy="5143499"/>
          </a:xfrm>
          <a:prstGeom prst="rect">
            <a:avLst/>
          </a:prstGeom>
          <a:noFill/>
          <a:ln>
            <a:noFill/>
          </a:ln>
        </p:spPr>
      </p:pic>
      <p:sp>
        <p:nvSpPr>
          <p:cNvPr id="198" name="Google Shape;198;p22"/>
          <p:cNvSpPr txBox="1"/>
          <p:nvPr/>
        </p:nvSpPr>
        <p:spPr>
          <a:xfrm>
            <a:off x="64150" y="-82775"/>
            <a:ext cx="32601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500" b="1">
                <a:solidFill>
                  <a:schemeClr val="dk1"/>
                </a:solidFill>
              </a:rPr>
              <a:t>Class Diagram</a:t>
            </a:r>
            <a:endParaRPr sz="3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pic>
        <p:nvPicPr>
          <p:cNvPr id="203" name="Google Shape;203;p23"/>
          <p:cNvPicPr preferRelativeResize="0"/>
          <p:nvPr/>
        </p:nvPicPr>
        <p:blipFill>
          <a:blip r:embed="rId1"/>
          <a:stretch>
            <a:fillRect/>
          </a:stretch>
        </p:blipFill>
        <p:spPr>
          <a:xfrm>
            <a:off x="0" y="0"/>
            <a:ext cx="9144001" cy="5143499"/>
          </a:xfrm>
          <a:prstGeom prst="rect">
            <a:avLst/>
          </a:prstGeom>
          <a:noFill/>
          <a:ln>
            <a:noFill/>
          </a:ln>
        </p:spPr>
      </p:pic>
      <p:sp>
        <p:nvSpPr>
          <p:cNvPr id="204" name="Google Shape;204;p23"/>
          <p:cNvSpPr txBox="1"/>
          <p:nvPr/>
        </p:nvSpPr>
        <p:spPr>
          <a:xfrm>
            <a:off x="105550" y="62075"/>
            <a:ext cx="2918400" cy="708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400" b="1">
                <a:solidFill>
                  <a:schemeClr val="dk1"/>
                </a:solidFill>
              </a:rPr>
              <a:t>Flowchart</a:t>
            </a:r>
            <a:endParaRPr sz="1200" b="1">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4"/>
          <p:cNvSpPr txBox="1"/>
          <p:nvPr/>
        </p:nvSpPr>
        <p:spPr>
          <a:xfrm>
            <a:off x="0" y="-62075"/>
            <a:ext cx="6571800" cy="661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100" b="1">
                <a:solidFill>
                  <a:srgbClr val="FFFF99"/>
                </a:solidFill>
              </a:rPr>
              <a:t>Application Snapshots</a:t>
            </a:r>
            <a:endParaRPr sz="900" b="1">
              <a:solidFill>
                <a:schemeClr val="lt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210" name="Google Shape;210;p24"/>
          <p:cNvPicPr preferRelativeResize="0"/>
          <p:nvPr/>
        </p:nvPicPr>
        <p:blipFill>
          <a:blip r:embed="rId1"/>
          <a:stretch>
            <a:fillRect/>
          </a:stretch>
        </p:blipFill>
        <p:spPr>
          <a:xfrm>
            <a:off x="0" y="983700"/>
            <a:ext cx="9144001" cy="4159800"/>
          </a:xfrm>
          <a:prstGeom prst="rect">
            <a:avLst/>
          </a:prstGeom>
          <a:noFill/>
          <a:ln>
            <a:noFill/>
          </a:ln>
        </p:spPr>
      </p:pic>
      <p:sp>
        <p:nvSpPr>
          <p:cNvPr id="211" name="Google Shape;211;p24"/>
          <p:cNvSpPr txBox="1"/>
          <p:nvPr/>
        </p:nvSpPr>
        <p:spPr>
          <a:xfrm>
            <a:off x="3293075" y="460500"/>
            <a:ext cx="2276700" cy="523200"/>
          </a:xfrm>
          <a:prstGeom prst="rect">
            <a:avLst/>
          </a:prstGeom>
          <a:noFill/>
          <a:ln>
            <a:noFill/>
          </a:ln>
        </p:spPr>
        <p:txBody>
          <a:bodyPr spcFirstLastPara="1" wrap="square" lIns="91425" tIns="91425" rIns="91425" bIns="91425" anchor="t" anchorCtr="0">
            <a:spAutoFit/>
          </a:bodyPr>
          <a:lstStyle/>
          <a:p>
            <a:pPr marL="457200" lvl="0" indent="-368300" algn="l" rtl="0">
              <a:spcBef>
                <a:spcPts val="0"/>
              </a:spcBef>
              <a:spcAft>
                <a:spcPts val="0"/>
              </a:spcAft>
              <a:buClr>
                <a:schemeClr val="lt1"/>
              </a:buClr>
              <a:buSzPts val="2200"/>
              <a:buFont typeface="Lato" panose="020F0502020204030203"/>
              <a:buChar char="❖"/>
            </a:pPr>
            <a:r>
              <a:rPr lang="en-GB" sz="2200" b="1">
                <a:solidFill>
                  <a:schemeClr val="lt1"/>
                </a:solidFill>
                <a:latin typeface="Lato" panose="020F0502020204030203"/>
                <a:ea typeface="Lato" panose="020F0502020204030203"/>
                <a:cs typeface="Lato" panose="020F0502020204030203"/>
                <a:sym typeface="Lato" panose="020F0502020204030203"/>
              </a:rPr>
              <a:t>Main Page</a:t>
            </a:r>
            <a:endParaRPr sz="2700" b="1">
              <a:solidFill>
                <a:schemeClr val="lt1"/>
              </a:solidFill>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pic>
        <p:nvPicPr>
          <p:cNvPr id="216" name="Google Shape;216;p25"/>
          <p:cNvPicPr preferRelativeResize="0"/>
          <p:nvPr/>
        </p:nvPicPr>
        <p:blipFill rotWithShape="1">
          <a:blip r:embed="rId1"/>
          <a:srcRect l="2345" r="1528" b="13314"/>
          <a:stretch>
            <a:fillRect/>
          </a:stretch>
        </p:blipFill>
        <p:spPr>
          <a:xfrm>
            <a:off x="943825" y="1494400"/>
            <a:ext cx="7544500" cy="3597350"/>
          </a:xfrm>
          <a:prstGeom prst="rect">
            <a:avLst/>
          </a:prstGeom>
          <a:noFill/>
          <a:ln>
            <a:noFill/>
          </a:ln>
        </p:spPr>
      </p:pic>
      <p:sp>
        <p:nvSpPr>
          <p:cNvPr id="217" name="Google Shape;217;p25"/>
          <p:cNvSpPr txBox="1"/>
          <p:nvPr/>
        </p:nvSpPr>
        <p:spPr>
          <a:xfrm>
            <a:off x="3231000" y="604225"/>
            <a:ext cx="2276700" cy="523200"/>
          </a:xfrm>
          <a:prstGeom prst="rect">
            <a:avLst/>
          </a:prstGeom>
          <a:noFill/>
          <a:ln>
            <a:noFill/>
          </a:ln>
        </p:spPr>
        <p:txBody>
          <a:bodyPr spcFirstLastPara="1" wrap="square" lIns="91425" tIns="91425" rIns="91425" bIns="91425" anchor="t" anchorCtr="0">
            <a:spAutoFit/>
          </a:bodyPr>
          <a:lstStyle/>
          <a:p>
            <a:pPr marL="457200" lvl="0" indent="-368300" algn="ctr" rtl="0">
              <a:spcBef>
                <a:spcPts val="0"/>
              </a:spcBef>
              <a:spcAft>
                <a:spcPts val="0"/>
              </a:spcAft>
              <a:buClr>
                <a:schemeClr val="lt1"/>
              </a:buClr>
              <a:buSzPts val="2200"/>
              <a:buFont typeface="Lato" panose="020F0502020204030203"/>
              <a:buChar char="❖"/>
            </a:pPr>
            <a:r>
              <a:rPr lang="en-GB" sz="2200" b="1">
                <a:solidFill>
                  <a:schemeClr val="lt1"/>
                </a:solidFill>
                <a:latin typeface="Lato" panose="020F0502020204030203"/>
                <a:ea typeface="Lato" panose="020F0502020204030203"/>
                <a:cs typeface="Lato" panose="020F0502020204030203"/>
                <a:sym typeface="Lato" panose="020F0502020204030203"/>
              </a:rPr>
              <a:t>Login Page</a:t>
            </a:r>
            <a:endParaRPr sz="2700" b="1">
              <a:solidFill>
                <a:schemeClr val="lt1"/>
              </a:solidFill>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pic>
        <p:nvPicPr>
          <p:cNvPr id="222" name="Google Shape;222;p26"/>
          <p:cNvPicPr preferRelativeResize="0"/>
          <p:nvPr/>
        </p:nvPicPr>
        <p:blipFill>
          <a:blip r:embed="rId1"/>
          <a:stretch>
            <a:fillRect/>
          </a:stretch>
        </p:blipFill>
        <p:spPr>
          <a:xfrm>
            <a:off x="0" y="438800"/>
            <a:ext cx="9144000" cy="4704700"/>
          </a:xfrm>
          <a:prstGeom prst="rect">
            <a:avLst/>
          </a:prstGeom>
          <a:noFill/>
          <a:ln>
            <a:noFill/>
          </a:ln>
        </p:spPr>
      </p:pic>
      <p:sp>
        <p:nvSpPr>
          <p:cNvPr id="223" name="Google Shape;223;p26"/>
          <p:cNvSpPr txBox="1"/>
          <p:nvPr/>
        </p:nvSpPr>
        <p:spPr>
          <a:xfrm>
            <a:off x="3127500" y="0"/>
            <a:ext cx="2276700" cy="523200"/>
          </a:xfrm>
          <a:prstGeom prst="rect">
            <a:avLst/>
          </a:prstGeom>
          <a:noFill/>
          <a:ln>
            <a:noFill/>
          </a:ln>
        </p:spPr>
        <p:txBody>
          <a:bodyPr spcFirstLastPara="1" wrap="square" lIns="91425" tIns="91425" rIns="91425" bIns="91425" anchor="t" anchorCtr="0">
            <a:spAutoFit/>
          </a:bodyPr>
          <a:lstStyle/>
          <a:p>
            <a:pPr marL="457200" lvl="0" indent="-368300" algn="ctr" rtl="0">
              <a:spcBef>
                <a:spcPts val="0"/>
              </a:spcBef>
              <a:spcAft>
                <a:spcPts val="0"/>
              </a:spcAft>
              <a:buClr>
                <a:schemeClr val="lt1"/>
              </a:buClr>
              <a:buSzPts val="2200"/>
              <a:buFont typeface="Lato" panose="020F0502020204030203"/>
              <a:buChar char="❖"/>
            </a:pPr>
            <a:r>
              <a:rPr lang="en-GB" sz="2200" b="1">
                <a:solidFill>
                  <a:schemeClr val="lt1"/>
                </a:solidFill>
                <a:latin typeface="Lato" panose="020F0502020204030203"/>
                <a:ea typeface="Lato" panose="020F0502020204030203"/>
                <a:cs typeface="Lato" panose="020F0502020204030203"/>
                <a:sym typeface="Lato" panose="020F0502020204030203"/>
              </a:rPr>
              <a:t>Dashboard</a:t>
            </a:r>
            <a:endParaRPr sz="2700" b="1">
              <a:solidFill>
                <a:schemeClr val="lt1"/>
              </a:solidFill>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pic>
        <p:nvPicPr>
          <p:cNvPr id="228" name="Google Shape;228;p27"/>
          <p:cNvPicPr preferRelativeResize="0"/>
          <p:nvPr/>
        </p:nvPicPr>
        <p:blipFill>
          <a:blip r:embed="rId1"/>
          <a:stretch>
            <a:fillRect/>
          </a:stretch>
        </p:blipFill>
        <p:spPr>
          <a:xfrm>
            <a:off x="0" y="407750"/>
            <a:ext cx="9144001" cy="4735750"/>
          </a:xfrm>
          <a:prstGeom prst="rect">
            <a:avLst/>
          </a:prstGeom>
          <a:noFill/>
          <a:ln>
            <a:noFill/>
          </a:ln>
        </p:spPr>
      </p:pic>
      <p:sp>
        <p:nvSpPr>
          <p:cNvPr id="229" name="Google Shape;229;p27"/>
          <p:cNvSpPr txBox="1"/>
          <p:nvPr/>
        </p:nvSpPr>
        <p:spPr>
          <a:xfrm>
            <a:off x="3127500" y="0"/>
            <a:ext cx="2276700" cy="523200"/>
          </a:xfrm>
          <a:prstGeom prst="rect">
            <a:avLst/>
          </a:prstGeom>
          <a:noFill/>
          <a:ln>
            <a:noFill/>
          </a:ln>
        </p:spPr>
        <p:txBody>
          <a:bodyPr spcFirstLastPara="1" wrap="square" lIns="91425" tIns="91425" rIns="91425" bIns="91425" anchor="t" anchorCtr="0">
            <a:spAutoFit/>
          </a:bodyPr>
          <a:lstStyle/>
          <a:p>
            <a:pPr marL="457200" lvl="0" indent="-368300" algn="ctr" rtl="0">
              <a:spcBef>
                <a:spcPts val="0"/>
              </a:spcBef>
              <a:spcAft>
                <a:spcPts val="0"/>
              </a:spcAft>
              <a:buClr>
                <a:schemeClr val="lt1"/>
              </a:buClr>
              <a:buSzPts val="2200"/>
              <a:buFont typeface="Lato" panose="020F0502020204030203"/>
              <a:buChar char="❖"/>
            </a:pPr>
            <a:r>
              <a:rPr lang="en-GB" sz="2200" b="1">
                <a:solidFill>
                  <a:schemeClr val="lt1"/>
                </a:solidFill>
                <a:latin typeface="Lato" panose="020F0502020204030203"/>
                <a:ea typeface="Lato" panose="020F0502020204030203"/>
                <a:cs typeface="Lato" panose="020F0502020204030203"/>
                <a:sym typeface="Lato" panose="020F0502020204030203"/>
              </a:rPr>
              <a:t>Reception</a:t>
            </a:r>
            <a:endParaRPr sz="2700" b="1">
              <a:solidFill>
                <a:schemeClr val="lt1"/>
              </a:solidFill>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pic>
        <p:nvPicPr>
          <p:cNvPr id="234" name="Google Shape;234;p28"/>
          <p:cNvPicPr preferRelativeResize="0"/>
          <p:nvPr/>
        </p:nvPicPr>
        <p:blipFill>
          <a:blip r:embed="rId1"/>
          <a:stretch>
            <a:fillRect/>
          </a:stretch>
        </p:blipFill>
        <p:spPr>
          <a:xfrm>
            <a:off x="1295700" y="1179100"/>
            <a:ext cx="6871800" cy="3964400"/>
          </a:xfrm>
          <a:prstGeom prst="rect">
            <a:avLst/>
          </a:prstGeom>
          <a:noFill/>
          <a:ln>
            <a:noFill/>
          </a:ln>
        </p:spPr>
      </p:pic>
      <p:sp>
        <p:nvSpPr>
          <p:cNvPr id="235" name="Google Shape;235;p28"/>
          <p:cNvSpPr txBox="1"/>
          <p:nvPr/>
        </p:nvSpPr>
        <p:spPr>
          <a:xfrm>
            <a:off x="2930850" y="448975"/>
            <a:ext cx="3601500" cy="523200"/>
          </a:xfrm>
          <a:prstGeom prst="rect">
            <a:avLst/>
          </a:prstGeom>
          <a:noFill/>
          <a:ln>
            <a:noFill/>
          </a:ln>
        </p:spPr>
        <p:txBody>
          <a:bodyPr spcFirstLastPara="1" wrap="square" lIns="91425" tIns="91425" rIns="91425" bIns="91425" anchor="t" anchorCtr="0">
            <a:spAutoFit/>
          </a:bodyPr>
          <a:lstStyle/>
          <a:p>
            <a:pPr marL="457200" lvl="0" indent="-368300" algn="ctr" rtl="0">
              <a:spcBef>
                <a:spcPts val="0"/>
              </a:spcBef>
              <a:spcAft>
                <a:spcPts val="0"/>
              </a:spcAft>
              <a:buClr>
                <a:schemeClr val="lt1"/>
              </a:buClr>
              <a:buSzPts val="2200"/>
              <a:buFont typeface="Lato" panose="020F0502020204030203"/>
              <a:buChar char="❖"/>
            </a:pPr>
            <a:r>
              <a:rPr lang="en-GB" sz="2200" b="1">
                <a:solidFill>
                  <a:schemeClr val="lt1"/>
                </a:solidFill>
                <a:latin typeface="Lato" panose="020F0502020204030203"/>
                <a:ea typeface="Lato" panose="020F0502020204030203"/>
                <a:cs typeface="Lato" panose="020F0502020204030203"/>
                <a:sym typeface="Lato" panose="020F0502020204030203"/>
              </a:rPr>
              <a:t>New Customer Form</a:t>
            </a:r>
            <a:endParaRPr sz="2700" b="1">
              <a:solidFill>
                <a:schemeClr val="lt1"/>
              </a:solidFill>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9"/>
          <p:cNvSpPr txBox="1"/>
          <p:nvPr/>
        </p:nvSpPr>
        <p:spPr>
          <a:xfrm>
            <a:off x="2941200" y="258725"/>
            <a:ext cx="2276700" cy="523200"/>
          </a:xfrm>
          <a:prstGeom prst="rect">
            <a:avLst/>
          </a:prstGeom>
          <a:noFill/>
          <a:ln>
            <a:noFill/>
          </a:ln>
        </p:spPr>
        <p:txBody>
          <a:bodyPr spcFirstLastPara="1" wrap="square" lIns="91425" tIns="91425" rIns="91425" bIns="91425" anchor="t" anchorCtr="0">
            <a:spAutoFit/>
          </a:bodyPr>
          <a:lstStyle/>
          <a:p>
            <a:pPr marL="457200" lvl="0" indent="-368300" algn="ctr" rtl="0">
              <a:spcBef>
                <a:spcPts val="0"/>
              </a:spcBef>
              <a:spcAft>
                <a:spcPts val="0"/>
              </a:spcAft>
              <a:buClr>
                <a:schemeClr val="lt1"/>
              </a:buClr>
              <a:buSzPts val="2200"/>
              <a:buFont typeface="Lato" panose="020F0502020204030203"/>
              <a:buChar char="❖"/>
            </a:pPr>
            <a:r>
              <a:rPr lang="en-GB" sz="2200" b="1">
                <a:solidFill>
                  <a:schemeClr val="lt1"/>
                </a:solidFill>
                <a:latin typeface="Lato" panose="020F0502020204030203"/>
                <a:ea typeface="Lato" panose="020F0502020204030203"/>
                <a:cs typeface="Lato" panose="020F0502020204030203"/>
                <a:sym typeface="Lato" panose="020F0502020204030203"/>
              </a:rPr>
              <a:t>Rooms</a:t>
            </a:r>
            <a:endParaRPr sz="2700" b="1">
              <a:solidFill>
                <a:schemeClr val="lt1"/>
              </a:solidFill>
              <a:latin typeface="Lato" panose="020F0502020204030203"/>
              <a:ea typeface="Lato" panose="020F0502020204030203"/>
              <a:cs typeface="Lato" panose="020F0502020204030203"/>
              <a:sym typeface="Lato" panose="020F0502020204030203"/>
            </a:endParaRPr>
          </a:p>
        </p:txBody>
      </p:sp>
      <p:pic>
        <p:nvPicPr>
          <p:cNvPr id="241" name="Google Shape;241;p29"/>
          <p:cNvPicPr preferRelativeResize="0"/>
          <p:nvPr/>
        </p:nvPicPr>
        <p:blipFill rotWithShape="1">
          <a:blip r:embed="rId1"/>
          <a:srcRect l="19870" t="23243" r="12543" b="8132"/>
          <a:stretch>
            <a:fillRect/>
          </a:stretch>
        </p:blipFill>
        <p:spPr>
          <a:xfrm>
            <a:off x="1316400" y="1018350"/>
            <a:ext cx="6861451" cy="412514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0"/>
          <p:cNvSpPr txBox="1"/>
          <p:nvPr/>
        </p:nvSpPr>
        <p:spPr>
          <a:xfrm>
            <a:off x="3230975" y="331150"/>
            <a:ext cx="2846100" cy="523200"/>
          </a:xfrm>
          <a:prstGeom prst="rect">
            <a:avLst/>
          </a:prstGeom>
          <a:noFill/>
          <a:ln>
            <a:noFill/>
          </a:ln>
        </p:spPr>
        <p:txBody>
          <a:bodyPr spcFirstLastPara="1" wrap="square" lIns="91425" tIns="91425" rIns="91425" bIns="91425" anchor="t" anchorCtr="0">
            <a:spAutoFit/>
          </a:bodyPr>
          <a:lstStyle/>
          <a:p>
            <a:pPr marL="457200" lvl="0" indent="-368300" algn="ctr" rtl="0">
              <a:spcBef>
                <a:spcPts val="0"/>
              </a:spcBef>
              <a:spcAft>
                <a:spcPts val="0"/>
              </a:spcAft>
              <a:buClr>
                <a:schemeClr val="lt1"/>
              </a:buClr>
              <a:buSzPts val="2200"/>
              <a:buFont typeface="Lato" panose="020F0502020204030203"/>
              <a:buChar char="❖"/>
            </a:pPr>
            <a:r>
              <a:rPr lang="en-GB" sz="2200" b="1">
                <a:solidFill>
                  <a:schemeClr val="lt1"/>
                </a:solidFill>
                <a:latin typeface="Lato" panose="020F0502020204030203"/>
                <a:ea typeface="Lato" panose="020F0502020204030203"/>
                <a:cs typeface="Lato" panose="020F0502020204030203"/>
                <a:sym typeface="Lato" panose="020F0502020204030203"/>
              </a:rPr>
              <a:t>Departments</a:t>
            </a:r>
            <a:endParaRPr sz="2700" b="1">
              <a:solidFill>
                <a:schemeClr val="lt1"/>
              </a:solidFill>
              <a:latin typeface="Lato" panose="020F0502020204030203"/>
              <a:ea typeface="Lato" panose="020F0502020204030203"/>
              <a:cs typeface="Lato" panose="020F0502020204030203"/>
              <a:sym typeface="Lato" panose="020F0502020204030203"/>
            </a:endParaRPr>
          </a:p>
        </p:txBody>
      </p:sp>
      <p:pic>
        <p:nvPicPr>
          <p:cNvPr id="247" name="Google Shape;247;p30"/>
          <p:cNvPicPr preferRelativeResize="0"/>
          <p:nvPr/>
        </p:nvPicPr>
        <p:blipFill rotWithShape="1">
          <a:blip r:embed="rId1"/>
          <a:srcRect l="26221" t="22887" r="28632" b="22565"/>
          <a:stretch>
            <a:fillRect/>
          </a:stretch>
        </p:blipFill>
        <p:spPr>
          <a:xfrm>
            <a:off x="1601050" y="1287450"/>
            <a:ext cx="6105950" cy="385605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31"/>
          <p:cNvSpPr txBox="1"/>
          <p:nvPr/>
        </p:nvSpPr>
        <p:spPr>
          <a:xfrm>
            <a:off x="3230975" y="331150"/>
            <a:ext cx="2846100" cy="523200"/>
          </a:xfrm>
          <a:prstGeom prst="rect">
            <a:avLst/>
          </a:prstGeom>
          <a:noFill/>
          <a:ln>
            <a:noFill/>
          </a:ln>
        </p:spPr>
        <p:txBody>
          <a:bodyPr spcFirstLastPara="1" wrap="square" lIns="91425" tIns="91425" rIns="91425" bIns="91425" anchor="t" anchorCtr="0">
            <a:spAutoFit/>
          </a:bodyPr>
          <a:lstStyle/>
          <a:p>
            <a:pPr marL="457200" lvl="0" indent="-368300" algn="ctr" rtl="0">
              <a:spcBef>
                <a:spcPts val="0"/>
              </a:spcBef>
              <a:spcAft>
                <a:spcPts val="0"/>
              </a:spcAft>
              <a:buClr>
                <a:schemeClr val="lt1"/>
              </a:buClr>
              <a:buSzPts val="2200"/>
              <a:buFont typeface="Lato" panose="020F0502020204030203"/>
              <a:buChar char="❖"/>
            </a:pPr>
            <a:r>
              <a:rPr lang="en-GB" sz="2200" b="1">
                <a:solidFill>
                  <a:schemeClr val="lt1"/>
                </a:solidFill>
                <a:latin typeface="Lato" panose="020F0502020204030203"/>
                <a:ea typeface="Lato" panose="020F0502020204030203"/>
                <a:cs typeface="Lato" panose="020F0502020204030203"/>
                <a:sym typeface="Lato" panose="020F0502020204030203"/>
              </a:rPr>
              <a:t>All Employee</a:t>
            </a:r>
            <a:endParaRPr sz="2700" b="1">
              <a:solidFill>
                <a:schemeClr val="lt1"/>
              </a:solidFill>
              <a:latin typeface="Lato" panose="020F0502020204030203"/>
              <a:ea typeface="Lato" panose="020F0502020204030203"/>
              <a:cs typeface="Lato" panose="020F0502020204030203"/>
              <a:sym typeface="Lato" panose="020F0502020204030203"/>
            </a:endParaRPr>
          </a:p>
        </p:txBody>
      </p:sp>
      <p:pic>
        <p:nvPicPr>
          <p:cNvPr id="253" name="Google Shape;253;p31"/>
          <p:cNvPicPr preferRelativeResize="0"/>
          <p:nvPr/>
        </p:nvPicPr>
        <p:blipFill rotWithShape="1">
          <a:blip r:embed="rId1"/>
          <a:srcRect l="19793" t="23148" r="16358" b="8018"/>
          <a:stretch>
            <a:fillRect/>
          </a:stretch>
        </p:blipFill>
        <p:spPr>
          <a:xfrm>
            <a:off x="1337100" y="1152900"/>
            <a:ext cx="6871800" cy="39429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14"/>
          <p:cNvSpPr txBox="1"/>
          <p:nvPr/>
        </p:nvSpPr>
        <p:spPr>
          <a:xfrm>
            <a:off x="2630725" y="55875"/>
            <a:ext cx="31980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4200" b="1">
                <a:solidFill>
                  <a:srgbClr val="FFFF99"/>
                </a:solidFill>
              </a:rPr>
              <a:t>Contents</a:t>
            </a:r>
            <a:endParaRPr sz="2000" b="1">
              <a:solidFill>
                <a:schemeClr val="lt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151" name="Google Shape;151;p14"/>
          <p:cNvSpPr txBox="1"/>
          <p:nvPr/>
        </p:nvSpPr>
        <p:spPr>
          <a:xfrm>
            <a:off x="1150825" y="814750"/>
            <a:ext cx="5961000" cy="4386900"/>
          </a:xfrm>
          <a:prstGeom prst="rect">
            <a:avLst/>
          </a:prstGeom>
          <a:noFill/>
          <a:ln>
            <a:noFill/>
          </a:ln>
        </p:spPr>
        <p:txBody>
          <a:bodyPr spcFirstLastPara="1" wrap="square" lIns="91425" tIns="91425" rIns="91425" bIns="91425" anchor="t" anchorCtr="0">
            <a:spAutoFit/>
          </a:bodyPr>
          <a:lstStyle/>
          <a:p>
            <a:pPr marL="457200" lvl="0" indent="-355600" algn="l" rtl="0">
              <a:lnSpc>
                <a:spcPct val="115000"/>
              </a:lnSpc>
              <a:spcBef>
                <a:spcPts val="0"/>
              </a:spcBef>
              <a:spcAft>
                <a:spcPts val="0"/>
              </a:spcAft>
              <a:buClr>
                <a:schemeClr val="lt1"/>
              </a:buClr>
              <a:buSzPts val="2000"/>
              <a:buFont typeface="Lato" panose="020F0502020204030203"/>
              <a:buChar char="●"/>
            </a:pPr>
            <a:r>
              <a:rPr lang="en-GB" sz="2000" b="1">
                <a:solidFill>
                  <a:schemeClr val="lt1"/>
                </a:solidFill>
                <a:latin typeface="Lato" panose="020F0502020204030203"/>
                <a:ea typeface="Lato" panose="020F0502020204030203"/>
                <a:cs typeface="Lato" panose="020F0502020204030203"/>
                <a:sym typeface="Lato" panose="020F0502020204030203"/>
              </a:rPr>
              <a:t>Introduction</a:t>
            </a:r>
            <a:endParaRPr sz="2000" b="1">
              <a:solidFill>
                <a:schemeClr val="lt1"/>
              </a:solidFill>
              <a:latin typeface="Lato" panose="020F0502020204030203"/>
              <a:ea typeface="Lato" panose="020F0502020204030203"/>
              <a:cs typeface="Lato" panose="020F0502020204030203"/>
              <a:sym typeface="Lato" panose="020F0502020204030203"/>
            </a:endParaRPr>
          </a:p>
          <a:p>
            <a:pPr marL="457200" lvl="0" indent="-355600" algn="l" rtl="0">
              <a:lnSpc>
                <a:spcPct val="115000"/>
              </a:lnSpc>
              <a:spcBef>
                <a:spcPts val="0"/>
              </a:spcBef>
              <a:spcAft>
                <a:spcPts val="0"/>
              </a:spcAft>
              <a:buClr>
                <a:schemeClr val="lt1"/>
              </a:buClr>
              <a:buSzPts val="2000"/>
              <a:buFont typeface="Lato" panose="020F0502020204030203"/>
              <a:buChar char="●"/>
            </a:pPr>
            <a:r>
              <a:rPr lang="en-GB" sz="2000" b="1">
                <a:solidFill>
                  <a:schemeClr val="lt1"/>
                </a:solidFill>
                <a:latin typeface="Lato" panose="020F0502020204030203"/>
                <a:ea typeface="Lato" panose="020F0502020204030203"/>
                <a:cs typeface="Lato" panose="020F0502020204030203"/>
                <a:sym typeface="Lato" panose="020F0502020204030203"/>
              </a:rPr>
              <a:t>Project Objective </a:t>
            </a:r>
            <a:endParaRPr sz="2000" b="1">
              <a:solidFill>
                <a:schemeClr val="lt1"/>
              </a:solidFill>
              <a:latin typeface="Lato" panose="020F0502020204030203"/>
              <a:ea typeface="Lato" panose="020F0502020204030203"/>
              <a:cs typeface="Lato" panose="020F0502020204030203"/>
              <a:sym typeface="Lato" panose="020F0502020204030203"/>
            </a:endParaRPr>
          </a:p>
          <a:p>
            <a:pPr marL="457200" lvl="0" indent="-355600" algn="l" rtl="0">
              <a:lnSpc>
                <a:spcPct val="115000"/>
              </a:lnSpc>
              <a:spcBef>
                <a:spcPts val="0"/>
              </a:spcBef>
              <a:spcAft>
                <a:spcPts val="0"/>
              </a:spcAft>
              <a:buClr>
                <a:schemeClr val="lt1"/>
              </a:buClr>
              <a:buSzPts val="2000"/>
              <a:buFont typeface="Lato" panose="020F0502020204030203"/>
              <a:buChar char="●"/>
            </a:pPr>
            <a:r>
              <a:rPr lang="en-GB" sz="2000" b="1">
                <a:solidFill>
                  <a:schemeClr val="lt1"/>
                </a:solidFill>
                <a:latin typeface="Lato" panose="020F0502020204030203"/>
                <a:ea typeface="Lato" panose="020F0502020204030203"/>
                <a:cs typeface="Lato" panose="020F0502020204030203"/>
                <a:sym typeface="Lato" panose="020F0502020204030203"/>
              </a:rPr>
              <a:t>Features of Project</a:t>
            </a:r>
            <a:endParaRPr sz="2000" b="1">
              <a:solidFill>
                <a:schemeClr val="lt1"/>
              </a:solidFill>
              <a:latin typeface="Lato" panose="020F0502020204030203"/>
              <a:ea typeface="Lato" panose="020F0502020204030203"/>
              <a:cs typeface="Lato" panose="020F0502020204030203"/>
              <a:sym typeface="Lato" panose="020F0502020204030203"/>
            </a:endParaRPr>
          </a:p>
          <a:p>
            <a:pPr marL="457200" lvl="0" indent="-355600" algn="l" rtl="0">
              <a:lnSpc>
                <a:spcPct val="115000"/>
              </a:lnSpc>
              <a:spcBef>
                <a:spcPts val="0"/>
              </a:spcBef>
              <a:spcAft>
                <a:spcPts val="0"/>
              </a:spcAft>
              <a:buClr>
                <a:schemeClr val="lt1"/>
              </a:buClr>
              <a:buSzPts val="2000"/>
              <a:buFont typeface="Lato" panose="020F0502020204030203"/>
              <a:buChar char="●"/>
            </a:pPr>
            <a:r>
              <a:rPr lang="en-GB" sz="2000" b="1">
                <a:solidFill>
                  <a:schemeClr val="lt1"/>
                </a:solidFill>
                <a:latin typeface="Lato" panose="020F0502020204030203"/>
                <a:ea typeface="Lato" panose="020F0502020204030203"/>
                <a:cs typeface="Lato" panose="020F0502020204030203"/>
                <a:sym typeface="Lato" panose="020F0502020204030203"/>
              </a:rPr>
              <a:t>Advantages</a:t>
            </a:r>
            <a:endParaRPr sz="2000" b="1">
              <a:solidFill>
                <a:schemeClr val="lt1"/>
              </a:solidFill>
              <a:latin typeface="Lato" panose="020F0502020204030203"/>
              <a:ea typeface="Lato" panose="020F0502020204030203"/>
              <a:cs typeface="Lato" panose="020F0502020204030203"/>
              <a:sym typeface="Lato" panose="020F0502020204030203"/>
            </a:endParaRPr>
          </a:p>
          <a:p>
            <a:pPr marL="457200" lvl="0" indent="-355600" algn="l" rtl="0">
              <a:lnSpc>
                <a:spcPct val="115000"/>
              </a:lnSpc>
              <a:spcBef>
                <a:spcPts val="0"/>
              </a:spcBef>
              <a:spcAft>
                <a:spcPts val="0"/>
              </a:spcAft>
              <a:buClr>
                <a:schemeClr val="lt1"/>
              </a:buClr>
              <a:buSzPts val="2000"/>
              <a:buFont typeface="Lato" panose="020F0502020204030203"/>
              <a:buChar char="●"/>
            </a:pPr>
            <a:r>
              <a:rPr lang="en-GB" sz="2000" b="1">
                <a:solidFill>
                  <a:schemeClr val="lt1"/>
                </a:solidFill>
                <a:latin typeface="Lato" panose="020F0502020204030203"/>
                <a:ea typeface="Lato" panose="020F0502020204030203"/>
                <a:cs typeface="Lato" panose="020F0502020204030203"/>
                <a:sym typeface="Lato" panose="020F0502020204030203"/>
              </a:rPr>
              <a:t>Software and Hardware Requirements</a:t>
            </a:r>
            <a:endParaRPr sz="2000" b="1">
              <a:solidFill>
                <a:schemeClr val="lt1"/>
              </a:solidFill>
              <a:latin typeface="Lato" panose="020F0502020204030203"/>
              <a:ea typeface="Lato" panose="020F0502020204030203"/>
              <a:cs typeface="Lato" panose="020F0502020204030203"/>
              <a:sym typeface="Lato" panose="020F0502020204030203"/>
            </a:endParaRPr>
          </a:p>
          <a:p>
            <a:pPr marL="457200" lvl="0" indent="-355600" algn="l" rtl="0">
              <a:lnSpc>
                <a:spcPct val="115000"/>
              </a:lnSpc>
              <a:spcBef>
                <a:spcPts val="0"/>
              </a:spcBef>
              <a:spcAft>
                <a:spcPts val="0"/>
              </a:spcAft>
              <a:buClr>
                <a:schemeClr val="lt1"/>
              </a:buClr>
              <a:buSzPts val="2000"/>
              <a:buFont typeface="Lato" panose="020F0502020204030203"/>
              <a:buChar char="●"/>
            </a:pPr>
            <a:r>
              <a:rPr lang="en-GB" sz="2000" b="1">
                <a:solidFill>
                  <a:schemeClr val="lt1"/>
                </a:solidFill>
                <a:latin typeface="Lato" panose="020F0502020204030203"/>
                <a:ea typeface="Lato" panose="020F0502020204030203"/>
                <a:cs typeface="Lato" panose="020F0502020204030203"/>
                <a:sym typeface="Lato" panose="020F0502020204030203"/>
              </a:rPr>
              <a:t>Module Overview</a:t>
            </a:r>
            <a:endParaRPr sz="2000" b="1">
              <a:solidFill>
                <a:schemeClr val="lt1"/>
              </a:solidFill>
              <a:latin typeface="Lato" panose="020F0502020204030203"/>
              <a:ea typeface="Lato" panose="020F0502020204030203"/>
              <a:cs typeface="Lato" panose="020F0502020204030203"/>
              <a:sym typeface="Lato" panose="020F0502020204030203"/>
            </a:endParaRPr>
          </a:p>
          <a:p>
            <a:pPr marL="457200" lvl="0" indent="-355600" algn="l" rtl="0">
              <a:lnSpc>
                <a:spcPct val="115000"/>
              </a:lnSpc>
              <a:spcBef>
                <a:spcPts val="0"/>
              </a:spcBef>
              <a:spcAft>
                <a:spcPts val="0"/>
              </a:spcAft>
              <a:buClr>
                <a:schemeClr val="lt1"/>
              </a:buClr>
              <a:buSzPts val="2000"/>
              <a:buFont typeface="Lato" panose="020F0502020204030203"/>
              <a:buChar char="●"/>
            </a:pPr>
            <a:r>
              <a:rPr lang="en-GB" sz="2000" b="1">
                <a:solidFill>
                  <a:schemeClr val="lt1"/>
                </a:solidFill>
                <a:latin typeface="Lato" panose="020F0502020204030203"/>
                <a:ea typeface="Lato" panose="020F0502020204030203"/>
                <a:cs typeface="Lato" panose="020F0502020204030203"/>
                <a:sym typeface="Lato" panose="020F0502020204030203"/>
              </a:rPr>
              <a:t>Class Diagram</a:t>
            </a:r>
            <a:endParaRPr sz="2000" b="1">
              <a:solidFill>
                <a:schemeClr val="lt1"/>
              </a:solidFill>
              <a:latin typeface="Lato" panose="020F0502020204030203"/>
              <a:ea typeface="Lato" panose="020F0502020204030203"/>
              <a:cs typeface="Lato" panose="020F0502020204030203"/>
              <a:sym typeface="Lato" panose="020F0502020204030203"/>
            </a:endParaRPr>
          </a:p>
          <a:p>
            <a:pPr marL="457200" lvl="0" indent="-355600" algn="l" rtl="0">
              <a:lnSpc>
                <a:spcPct val="115000"/>
              </a:lnSpc>
              <a:spcBef>
                <a:spcPts val="0"/>
              </a:spcBef>
              <a:spcAft>
                <a:spcPts val="0"/>
              </a:spcAft>
              <a:buClr>
                <a:schemeClr val="lt1"/>
              </a:buClr>
              <a:buSzPts val="2000"/>
              <a:buFont typeface="Lato" panose="020F0502020204030203"/>
              <a:buChar char="●"/>
            </a:pPr>
            <a:r>
              <a:rPr lang="en-GB" sz="2000" b="1">
                <a:solidFill>
                  <a:schemeClr val="lt1"/>
                </a:solidFill>
                <a:latin typeface="Lato" panose="020F0502020204030203"/>
                <a:ea typeface="Lato" panose="020F0502020204030203"/>
                <a:cs typeface="Lato" panose="020F0502020204030203"/>
                <a:sym typeface="Lato" panose="020F0502020204030203"/>
              </a:rPr>
              <a:t>Flowchart</a:t>
            </a:r>
            <a:endParaRPr sz="2000" b="1">
              <a:solidFill>
                <a:schemeClr val="lt1"/>
              </a:solidFill>
              <a:latin typeface="Lato" panose="020F0502020204030203"/>
              <a:ea typeface="Lato" panose="020F0502020204030203"/>
              <a:cs typeface="Lato" panose="020F0502020204030203"/>
              <a:sym typeface="Lato" panose="020F0502020204030203"/>
            </a:endParaRPr>
          </a:p>
          <a:p>
            <a:pPr marL="457200" lvl="0" indent="-355600" algn="l" rtl="0">
              <a:lnSpc>
                <a:spcPct val="115000"/>
              </a:lnSpc>
              <a:spcBef>
                <a:spcPts val="0"/>
              </a:spcBef>
              <a:spcAft>
                <a:spcPts val="0"/>
              </a:spcAft>
              <a:buClr>
                <a:schemeClr val="lt1"/>
              </a:buClr>
              <a:buSzPts val="2000"/>
              <a:buFont typeface="Lato" panose="020F0502020204030203"/>
              <a:buChar char="●"/>
            </a:pPr>
            <a:r>
              <a:rPr lang="en-GB" sz="2000" b="1">
                <a:solidFill>
                  <a:schemeClr val="lt1"/>
                </a:solidFill>
                <a:latin typeface="Lato" panose="020F0502020204030203"/>
                <a:ea typeface="Lato" panose="020F0502020204030203"/>
                <a:cs typeface="Lato" panose="020F0502020204030203"/>
                <a:sym typeface="Lato" panose="020F0502020204030203"/>
              </a:rPr>
              <a:t>Application Snapshots</a:t>
            </a:r>
            <a:endParaRPr sz="2000" b="1">
              <a:solidFill>
                <a:schemeClr val="lt1"/>
              </a:solidFill>
              <a:latin typeface="Lato" panose="020F0502020204030203"/>
              <a:ea typeface="Lato" panose="020F0502020204030203"/>
              <a:cs typeface="Lato" panose="020F0502020204030203"/>
              <a:sym typeface="Lato" panose="020F0502020204030203"/>
            </a:endParaRPr>
          </a:p>
          <a:p>
            <a:pPr marL="457200" lvl="0" indent="-355600" algn="l" rtl="0">
              <a:lnSpc>
                <a:spcPct val="115000"/>
              </a:lnSpc>
              <a:spcBef>
                <a:spcPts val="0"/>
              </a:spcBef>
              <a:spcAft>
                <a:spcPts val="0"/>
              </a:spcAft>
              <a:buClr>
                <a:schemeClr val="lt1"/>
              </a:buClr>
              <a:buSzPts val="2000"/>
              <a:buFont typeface="Lato" panose="020F0502020204030203"/>
              <a:buChar char="●"/>
            </a:pPr>
            <a:r>
              <a:rPr lang="en-GB" sz="2000" b="1">
                <a:solidFill>
                  <a:schemeClr val="lt1"/>
                </a:solidFill>
                <a:latin typeface="Lato" panose="020F0502020204030203"/>
                <a:ea typeface="Lato" panose="020F0502020204030203"/>
                <a:cs typeface="Lato" panose="020F0502020204030203"/>
                <a:sym typeface="Lato" panose="020F0502020204030203"/>
              </a:rPr>
              <a:t>Future Scope</a:t>
            </a:r>
            <a:endParaRPr sz="2000" b="1">
              <a:solidFill>
                <a:schemeClr val="lt1"/>
              </a:solidFill>
              <a:latin typeface="Lato" panose="020F0502020204030203"/>
              <a:ea typeface="Lato" panose="020F0502020204030203"/>
              <a:cs typeface="Lato" panose="020F0502020204030203"/>
              <a:sym typeface="Lato" panose="020F0502020204030203"/>
            </a:endParaRPr>
          </a:p>
          <a:p>
            <a:pPr marL="457200" lvl="0" indent="-355600" algn="l" rtl="0">
              <a:lnSpc>
                <a:spcPct val="115000"/>
              </a:lnSpc>
              <a:spcBef>
                <a:spcPts val="0"/>
              </a:spcBef>
              <a:spcAft>
                <a:spcPts val="0"/>
              </a:spcAft>
              <a:buClr>
                <a:schemeClr val="lt1"/>
              </a:buClr>
              <a:buSzPts val="2000"/>
              <a:buFont typeface="Lato" panose="020F0502020204030203"/>
              <a:buChar char="●"/>
            </a:pPr>
            <a:r>
              <a:rPr lang="en-GB" sz="2000" b="1">
                <a:solidFill>
                  <a:schemeClr val="lt1"/>
                </a:solidFill>
                <a:latin typeface="Lato" panose="020F0502020204030203"/>
                <a:ea typeface="Lato" panose="020F0502020204030203"/>
                <a:cs typeface="Lato" panose="020F0502020204030203"/>
                <a:sym typeface="Lato" panose="020F0502020204030203"/>
              </a:rPr>
              <a:t>Conclusion</a:t>
            </a:r>
            <a:endParaRPr sz="2000" b="1">
              <a:solidFill>
                <a:schemeClr val="lt1"/>
              </a:solidFill>
              <a:latin typeface="Lato" panose="020F0502020204030203"/>
              <a:ea typeface="Lato" panose="020F0502020204030203"/>
              <a:cs typeface="Lato" panose="020F0502020204030203"/>
              <a:sym typeface="Lato" panose="020F0502020204030203"/>
            </a:endParaRPr>
          </a:p>
          <a:p>
            <a:pPr marL="457200" lvl="0" indent="-355600" algn="l" rtl="0">
              <a:lnSpc>
                <a:spcPct val="115000"/>
              </a:lnSpc>
              <a:spcBef>
                <a:spcPts val="0"/>
              </a:spcBef>
              <a:spcAft>
                <a:spcPts val="0"/>
              </a:spcAft>
              <a:buClr>
                <a:schemeClr val="lt1"/>
              </a:buClr>
              <a:buSzPts val="2000"/>
              <a:buFont typeface="Lato" panose="020F0502020204030203"/>
              <a:buChar char="●"/>
            </a:pPr>
            <a:r>
              <a:rPr lang="en-GB" sz="2000" b="1">
                <a:solidFill>
                  <a:schemeClr val="lt1"/>
                </a:solidFill>
                <a:latin typeface="Lato" panose="020F0502020204030203"/>
                <a:ea typeface="Lato" panose="020F0502020204030203"/>
                <a:cs typeface="Lato" panose="020F0502020204030203"/>
                <a:sym typeface="Lato" panose="020F0502020204030203"/>
              </a:rPr>
              <a:t>Reference</a:t>
            </a:r>
            <a:endParaRPr sz="2200" b="1">
              <a:solidFill>
                <a:schemeClr val="lt1"/>
              </a:solidFill>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2"/>
          <p:cNvSpPr txBox="1"/>
          <p:nvPr/>
        </p:nvSpPr>
        <p:spPr>
          <a:xfrm>
            <a:off x="2930850" y="448975"/>
            <a:ext cx="3601500" cy="523200"/>
          </a:xfrm>
          <a:prstGeom prst="rect">
            <a:avLst/>
          </a:prstGeom>
          <a:noFill/>
          <a:ln>
            <a:noFill/>
          </a:ln>
        </p:spPr>
        <p:txBody>
          <a:bodyPr spcFirstLastPara="1" wrap="square" lIns="91425" tIns="91425" rIns="91425" bIns="91425" anchor="t" anchorCtr="0">
            <a:spAutoFit/>
          </a:bodyPr>
          <a:lstStyle/>
          <a:p>
            <a:pPr marL="457200" lvl="0" indent="-368300" algn="ctr" rtl="0">
              <a:spcBef>
                <a:spcPts val="0"/>
              </a:spcBef>
              <a:spcAft>
                <a:spcPts val="0"/>
              </a:spcAft>
              <a:buClr>
                <a:schemeClr val="lt1"/>
              </a:buClr>
              <a:buSzPts val="2200"/>
              <a:buFont typeface="Lato" panose="020F0502020204030203"/>
              <a:buChar char="❖"/>
            </a:pPr>
            <a:r>
              <a:rPr lang="en-GB" sz="2200" b="1">
                <a:solidFill>
                  <a:schemeClr val="lt1"/>
                </a:solidFill>
                <a:latin typeface="Lato" panose="020F0502020204030203"/>
                <a:ea typeface="Lato" panose="020F0502020204030203"/>
                <a:cs typeface="Lato" panose="020F0502020204030203"/>
                <a:sym typeface="Lato" panose="020F0502020204030203"/>
              </a:rPr>
              <a:t>Customer Info</a:t>
            </a:r>
            <a:endParaRPr sz="2700" b="1">
              <a:solidFill>
                <a:schemeClr val="lt1"/>
              </a:solidFill>
              <a:latin typeface="Lato" panose="020F0502020204030203"/>
              <a:ea typeface="Lato" panose="020F0502020204030203"/>
              <a:cs typeface="Lato" panose="020F0502020204030203"/>
              <a:sym typeface="Lato" panose="020F0502020204030203"/>
            </a:endParaRPr>
          </a:p>
        </p:txBody>
      </p:sp>
      <p:pic>
        <p:nvPicPr>
          <p:cNvPr id="259" name="Google Shape;259;p32"/>
          <p:cNvPicPr preferRelativeResize="0"/>
          <p:nvPr/>
        </p:nvPicPr>
        <p:blipFill rotWithShape="1">
          <a:blip r:embed="rId1"/>
          <a:srcRect l="20098" t="23747" r="15913" b="9340"/>
          <a:stretch>
            <a:fillRect/>
          </a:stretch>
        </p:blipFill>
        <p:spPr>
          <a:xfrm>
            <a:off x="1109425" y="1266725"/>
            <a:ext cx="6789000" cy="387677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3"/>
          <p:cNvSpPr txBox="1"/>
          <p:nvPr/>
        </p:nvSpPr>
        <p:spPr>
          <a:xfrm>
            <a:off x="2930850" y="448975"/>
            <a:ext cx="3601500" cy="523200"/>
          </a:xfrm>
          <a:prstGeom prst="rect">
            <a:avLst/>
          </a:prstGeom>
          <a:noFill/>
          <a:ln>
            <a:noFill/>
          </a:ln>
        </p:spPr>
        <p:txBody>
          <a:bodyPr spcFirstLastPara="1" wrap="square" lIns="91425" tIns="91425" rIns="91425" bIns="91425" anchor="t" anchorCtr="0">
            <a:spAutoFit/>
          </a:bodyPr>
          <a:lstStyle/>
          <a:p>
            <a:pPr marL="457200" lvl="0" indent="-368300" algn="ctr" rtl="0">
              <a:spcBef>
                <a:spcPts val="0"/>
              </a:spcBef>
              <a:spcAft>
                <a:spcPts val="0"/>
              </a:spcAft>
              <a:buClr>
                <a:schemeClr val="lt1"/>
              </a:buClr>
              <a:buSzPts val="2200"/>
              <a:buFont typeface="Lato" panose="020F0502020204030203"/>
              <a:buChar char="❖"/>
            </a:pPr>
            <a:r>
              <a:rPr lang="en-GB" sz="2200" b="1">
                <a:solidFill>
                  <a:schemeClr val="lt1"/>
                </a:solidFill>
                <a:latin typeface="Lato" panose="020F0502020204030203"/>
                <a:ea typeface="Lato" panose="020F0502020204030203"/>
                <a:cs typeface="Lato" panose="020F0502020204030203"/>
                <a:sym typeface="Lato" panose="020F0502020204030203"/>
              </a:rPr>
              <a:t>Manager Info</a:t>
            </a:r>
            <a:endParaRPr sz="2700" b="1">
              <a:solidFill>
                <a:schemeClr val="lt1"/>
              </a:solidFill>
              <a:latin typeface="Lato" panose="020F0502020204030203"/>
              <a:ea typeface="Lato" panose="020F0502020204030203"/>
              <a:cs typeface="Lato" panose="020F0502020204030203"/>
              <a:sym typeface="Lato" panose="020F0502020204030203"/>
            </a:endParaRPr>
          </a:p>
        </p:txBody>
      </p:sp>
      <p:pic>
        <p:nvPicPr>
          <p:cNvPr id="265" name="Google Shape;265;p33"/>
          <p:cNvPicPr preferRelativeResize="0"/>
          <p:nvPr/>
        </p:nvPicPr>
        <p:blipFill rotWithShape="1">
          <a:blip r:embed="rId1"/>
          <a:srcRect l="19647" t="23211" r="15765" b="8538"/>
          <a:stretch>
            <a:fillRect/>
          </a:stretch>
        </p:blipFill>
        <p:spPr>
          <a:xfrm>
            <a:off x="1564775" y="1179800"/>
            <a:ext cx="6654475" cy="39637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34"/>
          <p:cNvSpPr txBox="1"/>
          <p:nvPr/>
        </p:nvSpPr>
        <p:spPr>
          <a:xfrm>
            <a:off x="2930850" y="448975"/>
            <a:ext cx="3601500" cy="523200"/>
          </a:xfrm>
          <a:prstGeom prst="rect">
            <a:avLst/>
          </a:prstGeom>
          <a:noFill/>
          <a:ln>
            <a:noFill/>
          </a:ln>
        </p:spPr>
        <p:txBody>
          <a:bodyPr spcFirstLastPara="1" wrap="square" lIns="91425" tIns="91425" rIns="91425" bIns="91425" anchor="t" anchorCtr="0">
            <a:spAutoFit/>
          </a:bodyPr>
          <a:lstStyle/>
          <a:p>
            <a:pPr marL="457200" lvl="0" indent="-368300" algn="ctr" rtl="0">
              <a:spcBef>
                <a:spcPts val="0"/>
              </a:spcBef>
              <a:spcAft>
                <a:spcPts val="0"/>
              </a:spcAft>
              <a:buClr>
                <a:schemeClr val="lt1"/>
              </a:buClr>
              <a:buSzPts val="2200"/>
              <a:buFont typeface="Lato" panose="020F0502020204030203"/>
              <a:buChar char="❖"/>
            </a:pPr>
            <a:r>
              <a:rPr lang="en-GB" sz="2200" b="1">
                <a:solidFill>
                  <a:schemeClr val="lt1"/>
                </a:solidFill>
                <a:latin typeface="Lato" panose="020F0502020204030203"/>
                <a:ea typeface="Lato" panose="020F0502020204030203"/>
                <a:cs typeface="Lato" panose="020F0502020204030203"/>
                <a:sym typeface="Lato" panose="020F0502020204030203"/>
              </a:rPr>
              <a:t>Check Out</a:t>
            </a:r>
            <a:endParaRPr sz="2700" b="1">
              <a:solidFill>
                <a:schemeClr val="lt1"/>
              </a:solidFill>
              <a:latin typeface="Lato" panose="020F0502020204030203"/>
              <a:ea typeface="Lato" panose="020F0502020204030203"/>
              <a:cs typeface="Lato" panose="020F0502020204030203"/>
              <a:sym typeface="Lato" panose="020F0502020204030203"/>
            </a:endParaRPr>
          </a:p>
        </p:txBody>
      </p:sp>
      <p:pic>
        <p:nvPicPr>
          <p:cNvPr id="271" name="Google Shape;271;p34"/>
          <p:cNvPicPr preferRelativeResize="0"/>
          <p:nvPr/>
        </p:nvPicPr>
        <p:blipFill rotWithShape="1">
          <a:blip r:embed="rId1"/>
          <a:srcRect l="20097" t="22681" r="29164" b="31818"/>
          <a:stretch>
            <a:fillRect/>
          </a:stretch>
        </p:blipFill>
        <p:spPr>
          <a:xfrm>
            <a:off x="2159850" y="1526500"/>
            <a:ext cx="5143502" cy="316580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35"/>
          <p:cNvSpPr txBox="1"/>
          <p:nvPr/>
        </p:nvSpPr>
        <p:spPr>
          <a:xfrm>
            <a:off x="2930850" y="448975"/>
            <a:ext cx="3601500" cy="523200"/>
          </a:xfrm>
          <a:prstGeom prst="rect">
            <a:avLst/>
          </a:prstGeom>
          <a:noFill/>
          <a:ln>
            <a:noFill/>
          </a:ln>
        </p:spPr>
        <p:txBody>
          <a:bodyPr spcFirstLastPara="1" wrap="square" lIns="91425" tIns="91425" rIns="91425" bIns="91425" anchor="t" anchorCtr="0">
            <a:spAutoFit/>
          </a:bodyPr>
          <a:lstStyle/>
          <a:p>
            <a:pPr marL="457200" lvl="0" indent="-368300" algn="ctr" rtl="0">
              <a:spcBef>
                <a:spcPts val="0"/>
              </a:spcBef>
              <a:spcAft>
                <a:spcPts val="0"/>
              </a:spcAft>
              <a:buClr>
                <a:schemeClr val="lt1"/>
              </a:buClr>
              <a:buSzPts val="2200"/>
              <a:buFont typeface="Lato" panose="020F0502020204030203"/>
              <a:buChar char="❖"/>
            </a:pPr>
            <a:r>
              <a:rPr lang="en-GB" sz="2200" b="1">
                <a:solidFill>
                  <a:schemeClr val="lt1"/>
                </a:solidFill>
                <a:latin typeface="Lato" panose="020F0502020204030203"/>
                <a:ea typeface="Lato" panose="020F0502020204030203"/>
                <a:cs typeface="Lato" panose="020F0502020204030203"/>
                <a:sym typeface="Lato" panose="020F0502020204030203"/>
              </a:rPr>
              <a:t>Update Status</a:t>
            </a:r>
            <a:endParaRPr sz="2700" b="1">
              <a:solidFill>
                <a:schemeClr val="lt1"/>
              </a:solidFill>
              <a:latin typeface="Lato" panose="020F0502020204030203"/>
              <a:ea typeface="Lato" panose="020F0502020204030203"/>
              <a:cs typeface="Lato" panose="020F0502020204030203"/>
              <a:sym typeface="Lato" panose="020F0502020204030203"/>
            </a:endParaRPr>
          </a:p>
        </p:txBody>
      </p:sp>
      <p:pic>
        <p:nvPicPr>
          <p:cNvPr id="277" name="Google Shape;277;p35"/>
          <p:cNvPicPr preferRelativeResize="0"/>
          <p:nvPr/>
        </p:nvPicPr>
        <p:blipFill rotWithShape="1">
          <a:blip r:embed="rId1"/>
          <a:srcRect l="20249" t="22947" r="17269" b="20039"/>
          <a:stretch>
            <a:fillRect/>
          </a:stretch>
        </p:blipFill>
        <p:spPr>
          <a:xfrm>
            <a:off x="1202575" y="1235675"/>
            <a:ext cx="6654451" cy="38602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36"/>
          <p:cNvSpPr txBox="1"/>
          <p:nvPr/>
        </p:nvSpPr>
        <p:spPr>
          <a:xfrm>
            <a:off x="2848050" y="293725"/>
            <a:ext cx="3601500" cy="523200"/>
          </a:xfrm>
          <a:prstGeom prst="rect">
            <a:avLst/>
          </a:prstGeom>
          <a:noFill/>
          <a:ln>
            <a:noFill/>
          </a:ln>
        </p:spPr>
        <p:txBody>
          <a:bodyPr spcFirstLastPara="1" wrap="square" lIns="91425" tIns="91425" rIns="91425" bIns="91425" anchor="t" anchorCtr="0">
            <a:spAutoFit/>
          </a:bodyPr>
          <a:lstStyle/>
          <a:p>
            <a:pPr marL="457200" lvl="0" indent="-368300" algn="ctr" rtl="0">
              <a:spcBef>
                <a:spcPts val="0"/>
              </a:spcBef>
              <a:spcAft>
                <a:spcPts val="0"/>
              </a:spcAft>
              <a:buClr>
                <a:schemeClr val="lt1"/>
              </a:buClr>
              <a:buSzPts val="2200"/>
              <a:buFont typeface="Lato" panose="020F0502020204030203"/>
              <a:buChar char="❖"/>
            </a:pPr>
            <a:r>
              <a:rPr lang="en-GB" sz="2200" b="1">
                <a:solidFill>
                  <a:schemeClr val="lt1"/>
                </a:solidFill>
                <a:latin typeface="Lato" panose="020F0502020204030203"/>
                <a:ea typeface="Lato" panose="020F0502020204030203"/>
                <a:cs typeface="Lato" panose="020F0502020204030203"/>
                <a:sym typeface="Lato" panose="020F0502020204030203"/>
              </a:rPr>
              <a:t>Update Room Status</a:t>
            </a:r>
            <a:endParaRPr sz="2700" b="1">
              <a:solidFill>
                <a:schemeClr val="lt1"/>
              </a:solidFill>
              <a:latin typeface="Lato" panose="020F0502020204030203"/>
              <a:ea typeface="Lato" panose="020F0502020204030203"/>
              <a:cs typeface="Lato" panose="020F0502020204030203"/>
              <a:sym typeface="Lato" panose="020F0502020204030203"/>
            </a:endParaRPr>
          </a:p>
        </p:txBody>
      </p:sp>
      <p:pic>
        <p:nvPicPr>
          <p:cNvPr id="283" name="Google Shape;283;p36"/>
          <p:cNvPicPr preferRelativeResize="0"/>
          <p:nvPr/>
        </p:nvPicPr>
        <p:blipFill rotWithShape="1">
          <a:blip r:embed="rId1"/>
          <a:srcRect l="20096" t="22416" r="17120" b="25391"/>
          <a:stretch>
            <a:fillRect/>
          </a:stretch>
        </p:blipFill>
        <p:spPr>
          <a:xfrm>
            <a:off x="1362963" y="1049400"/>
            <a:ext cx="6737275" cy="409409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7"/>
          <p:cNvSpPr txBox="1"/>
          <p:nvPr/>
        </p:nvSpPr>
        <p:spPr>
          <a:xfrm>
            <a:off x="2930850" y="448975"/>
            <a:ext cx="3601500" cy="523200"/>
          </a:xfrm>
          <a:prstGeom prst="rect">
            <a:avLst/>
          </a:prstGeom>
          <a:noFill/>
          <a:ln>
            <a:noFill/>
          </a:ln>
        </p:spPr>
        <p:txBody>
          <a:bodyPr spcFirstLastPara="1" wrap="square" lIns="91425" tIns="91425" rIns="91425" bIns="91425" anchor="t" anchorCtr="0">
            <a:spAutoFit/>
          </a:bodyPr>
          <a:lstStyle/>
          <a:p>
            <a:pPr marL="457200" lvl="0" indent="-368300" algn="ctr" rtl="0">
              <a:spcBef>
                <a:spcPts val="0"/>
              </a:spcBef>
              <a:spcAft>
                <a:spcPts val="0"/>
              </a:spcAft>
              <a:buClr>
                <a:schemeClr val="lt1"/>
              </a:buClr>
              <a:buSzPts val="2200"/>
              <a:buFont typeface="Lato" panose="020F0502020204030203"/>
              <a:buChar char="❖"/>
            </a:pPr>
            <a:r>
              <a:rPr lang="en-GB" sz="2200" b="1">
                <a:solidFill>
                  <a:schemeClr val="lt1"/>
                </a:solidFill>
                <a:latin typeface="Lato" panose="020F0502020204030203"/>
                <a:ea typeface="Lato" panose="020F0502020204030203"/>
                <a:cs typeface="Lato" panose="020F0502020204030203"/>
                <a:sym typeface="Lato" panose="020F0502020204030203"/>
              </a:rPr>
              <a:t>Pick-up Service</a:t>
            </a:r>
            <a:endParaRPr sz="2700" b="1">
              <a:solidFill>
                <a:schemeClr val="lt1"/>
              </a:solidFill>
              <a:latin typeface="Lato" panose="020F0502020204030203"/>
              <a:ea typeface="Lato" panose="020F0502020204030203"/>
              <a:cs typeface="Lato" panose="020F0502020204030203"/>
              <a:sym typeface="Lato" panose="020F0502020204030203"/>
            </a:endParaRPr>
          </a:p>
        </p:txBody>
      </p:sp>
      <p:pic>
        <p:nvPicPr>
          <p:cNvPr id="289" name="Google Shape;289;p37"/>
          <p:cNvPicPr preferRelativeResize="0"/>
          <p:nvPr/>
        </p:nvPicPr>
        <p:blipFill rotWithShape="1">
          <a:blip r:embed="rId1"/>
          <a:srcRect l="19943" t="23749" r="15764" b="7729"/>
          <a:stretch>
            <a:fillRect/>
          </a:stretch>
        </p:blipFill>
        <p:spPr>
          <a:xfrm>
            <a:off x="1388850" y="1183925"/>
            <a:ext cx="6778651" cy="395957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38"/>
          <p:cNvSpPr txBox="1"/>
          <p:nvPr/>
        </p:nvSpPr>
        <p:spPr>
          <a:xfrm>
            <a:off x="2771250" y="376525"/>
            <a:ext cx="3601500" cy="600300"/>
          </a:xfrm>
          <a:prstGeom prst="rect">
            <a:avLst/>
          </a:prstGeom>
          <a:noFill/>
          <a:ln>
            <a:noFill/>
          </a:ln>
        </p:spPr>
        <p:txBody>
          <a:bodyPr spcFirstLastPara="1" wrap="square" lIns="91425" tIns="91425" rIns="91425" bIns="91425" anchor="t" anchorCtr="0">
            <a:spAutoFit/>
          </a:bodyPr>
          <a:lstStyle/>
          <a:p>
            <a:pPr marL="457200" lvl="0" indent="-368300" algn="ctr" rtl="0">
              <a:spcBef>
                <a:spcPts val="0"/>
              </a:spcBef>
              <a:spcAft>
                <a:spcPts val="0"/>
              </a:spcAft>
              <a:buClr>
                <a:schemeClr val="lt1"/>
              </a:buClr>
              <a:buSzPts val="2200"/>
              <a:buFont typeface="Lato" panose="020F0502020204030203"/>
              <a:buChar char="❖"/>
            </a:pPr>
            <a:r>
              <a:rPr lang="en-GB" sz="2700" b="1">
                <a:solidFill>
                  <a:schemeClr val="lt1"/>
                </a:solidFill>
                <a:latin typeface="Lato" panose="020F0502020204030203"/>
                <a:ea typeface="Lato" panose="020F0502020204030203"/>
                <a:cs typeface="Lato" panose="020F0502020204030203"/>
                <a:sym typeface="Lato" panose="020F0502020204030203"/>
              </a:rPr>
              <a:t>Search For Room</a:t>
            </a:r>
            <a:endParaRPr sz="2700" b="1">
              <a:solidFill>
                <a:schemeClr val="lt1"/>
              </a:solidFill>
              <a:latin typeface="Lato" panose="020F0502020204030203"/>
              <a:ea typeface="Lato" panose="020F0502020204030203"/>
              <a:cs typeface="Lato" panose="020F0502020204030203"/>
              <a:sym typeface="Lato" panose="020F0502020204030203"/>
            </a:endParaRPr>
          </a:p>
        </p:txBody>
      </p:sp>
      <p:pic>
        <p:nvPicPr>
          <p:cNvPr id="295" name="Google Shape;295;p38"/>
          <p:cNvPicPr preferRelativeResize="0"/>
          <p:nvPr/>
        </p:nvPicPr>
        <p:blipFill rotWithShape="1">
          <a:blip r:embed="rId1"/>
          <a:srcRect l="19734" t="23016" r="15898" b="7616"/>
          <a:stretch>
            <a:fillRect/>
          </a:stretch>
        </p:blipFill>
        <p:spPr>
          <a:xfrm>
            <a:off x="1140475" y="1204625"/>
            <a:ext cx="7285752" cy="393887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39"/>
          <p:cNvSpPr txBox="1"/>
          <p:nvPr/>
        </p:nvSpPr>
        <p:spPr>
          <a:xfrm>
            <a:off x="2771250" y="376525"/>
            <a:ext cx="3601500" cy="600300"/>
          </a:xfrm>
          <a:prstGeom prst="rect">
            <a:avLst/>
          </a:prstGeom>
          <a:noFill/>
          <a:ln>
            <a:noFill/>
          </a:ln>
        </p:spPr>
        <p:txBody>
          <a:bodyPr spcFirstLastPara="1" wrap="square" lIns="91425" tIns="91425" rIns="91425" bIns="91425" anchor="t" anchorCtr="0">
            <a:spAutoFit/>
          </a:bodyPr>
          <a:lstStyle/>
          <a:p>
            <a:pPr marL="457200" lvl="0" indent="-368300" algn="ctr" rtl="0">
              <a:spcBef>
                <a:spcPts val="0"/>
              </a:spcBef>
              <a:spcAft>
                <a:spcPts val="0"/>
              </a:spcAft>
              <a:buClr>
                <a:schemeClr val="lt1"/>
              </a:buClr>
              <a:buSzPts val="2200"/>
              <a:buFont typeface="Lato" panose="020F0502020204030203"/>
              <a:buChar char="❖"/>
            </a:pPr>
            <a:r>
              <a:rPr lang="en-GB" sz="2700" b="1">
                <a:solidFill>
                  <a:schemeClr val="lt1"/>
                </a:solidFill>
                <a:latin typeface="Lato" panose="020F0502020204030203"/>
                <a:ea typeface="Lato" panose="020F0502020204030203"/>
                <a:cs typeface="Lato" panose="020F0502020204030203"/>
                <a:sym typeface="Lato" panose="020F0502020204030203"/>
              </a:rPr>
              <a:t>Add Employee</a:t>
            </a:r>
            <a:endParaRPr sz="2700" b="1">
              <a:solidFill>
                <a:schemeClr val="lt1"/>
              </a:solidFill>
              <a:latin typeface="Lato" panose="020F0502020204030203"/>
              <a:ea typeface="Lato" panose="020F0502020204030203"/>
              <a:cs typeface="Lato" panose="020F0502020204030203"/>
              <a:sym typeface="Lato" panose="020F0502020204030203"/>
            </a:endParaRPr>
          </a:p>
        </p:txBody>
      </p:sp>
      <p:pic>
        <p:nvPicPr>
          <p:cNvPr id="301" name="Google Shape;301;p39"/>
          <p:cNvPicPr preferRelativeResize="0"/>
          <p:nvPr/>
        </p:nvPicPr>
        <p:blipFill rotWithShape="1">
          <a:blip r:embed="rId1"/>
          <a:srcRect l="23436" t="23387" r="22599" b="15243"/>
          <a:stretch>
            <a:fillRect/>
          </a:stretch>
        </p:blipFill>
        <p:spPr>
          <a:xfrm>
            <a:off x="1440600" y="1221200"/>
            <a:ext cx="6530275" cy="392230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40"/>
          <p:cNvSpPr txBox="1"/>
          <p:nvPr/>
        </p:nvSpPr>
        <p:spPr>
          <a:xfrm>
            <a:off x="2771250" y="376525"/>
            <a:ext cx="3601500" cy="600300"/>
          </a:xfrm>
          <a:prstGeom prst="rect">
            <a:avLst/>
          </a:prstGeom>
          <a:noFill/>
          <a:ln>
            <a:noFill/>
          </a:ln>
        </p:spPr>
        <p:txBody>
          <a:bodyPr spcFirstLastPara="1" wrap="square" lIns="91425" tIns="91425" rIns="91425" bIns="91425" anchor="t" anchorCtr="0">
            <a:spAutoFit/>
          </a:bodyPr>
          <a:lstStyle/>
          <a:p>
            <a:pPr marL="457200" lvl="0" indent="-368300" algn="ctr" rtl="0">
              <a:spcBef>
                <a:spcPts val="0"/>
              </a:spcBef>
              <a:spcAft>
                <a:spcPts val="0"/>
              </a:spcAft>
              <a:buClr>
                <a:schemeClr val="lt1"/>
              </a:buClr>
              <a:buSzPts val="2200"/>
              <a:buFont typeface="Lato" panose="020F0502020204030203"/>
              <a:buChar char="❖"/>
            </a:pPr>
            <a:r>
              <a:rPr lang="en-GB" sz="2700" b="1">
                <a:solidFill>
                  <a:schemeClr val="lt1"/>
                </a:solidFill>
                <a:latin typeface="Lato" panose="020F0502020204030203"/>
                <a:ea typeface="Lato" panose="020F0502020204030203"/>
                <a:cs typeface="Lato" panose="020F0502020204030203"/>
                <a:sym typeface="Lato" panose="020F0502020204030203"/>
              </a:rPr>
              <a:t>Add Rooms</a:t>
            </a:r>
            <a:endParaRPr sz="2700" b="1">
              <a:solidFill>
                <a:schemeClr val="lt1"/>
              </a:solidFill>
              <a:latin typeface="Lato" panose="020F0502020204030203"/>
              <a:ea typeface="Lato" panose="020F0502020204030203"/>
              <a:cs typeface="Lato" panose="020F0502020204030203"/>
              <a:sym typeface="Lato" panose="020F0502020204030203"/>
            </a:endParaRPr>
          </a:p>
        </p:txBody>
      </p:sp>
      <p:pic>
        <p:nvPicPr>
          <p:cNvPr id="307" name="Google Shape;307;p40"/>
          <p:cNvPicPr preferRelativeResize="0"/>
          <p:nvPr/>
        </p:nvPicPr>
        <p:blipFill rotWithShape="1">
          <a:blip r:embed="rId1"/>
          <a:srcRect l="21779" t="23122" r="17622" b="23015"/>
          <a:stretch>
            <a:fillRect/>
          </a:stretch>
        </p:blipFill>
        <p:spPr>
          <a:xfrm>
            <a:off x="1161175" y="1359875"/>
            <a:ext cx="6954576" cy="378362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41"/>
          <p:cNvSpPr txBox="1"/>
          <p:nvPr/>
        </p:nvSpPr>
        <p:spPr>
          <a:xfrm>
            <a:off x="2771250" y="376525"/>
            <a:ext cx="3601500" cy="600300"/>
          </a:xfrm>
          <a:prstGeom prst="rect">
            <a:avLst/>
          </a:prstGeom>
          <a:noFill/>
          <a:ln>
            <a:noFill/>
          </a:ln>
        </p:spPr>
        <p:txBody>
          <a:bodyPr spcFirstLastPara="1" wrap="square" lIns="91425" tIns="91425" rIns="91425" bIns="91425" anchor="t" anchorCtr="0">
            <a:spAutoFit/>
          </a:bodyPr>
          <a:lstStyle/>
          <a:p>
            <a:pPr marL="457200" lvl="0" indent="-368300" algn="ctr" rtl="0">
              <a:spcBef>
                <a:spcPts val="0"/>
              </a:spcBef>
              <a:spcAft>
                <a:spcPts val="0"/>
              </a:spcAft>
              <a:buClr>
                <a:schemeClr val="lt1"/>
              </a:buClr>
              <a:buSzPts val="2200"/>
              <a:buFont typeface="Lato" panose="020F0502020204030203"/>
              <a:buChar char="❖"/>
            </a:pPr>
            <a:r>
              <a:rPr lang="en-GB" sz="2700" b="1">
                <a:solidFill>
                  <a:schemeClr val="lt1"/>
                </a:solidFill>
                <a:latin typeface="Lato" panose="020F0502020204030203"/>
                <a:ea typeface="Lato" panose="020F0502020204030203"/>
                <a:cs typeface="Lato" panose="020F0502020204030203"/>
                <a:sym typeface="Lato" panose="020F0502020204030203"/>
              </a:rPr>
              <a:t>Add Drivers</a:t>
            </a:r>
            <a:endParaRPr sz="2700" b="1">
              <a:solidFill>
                <a:schemeClr val="lt1"/>
              </a:solidFill>
              <a:latin typeface="Lato" panose="020F0502020204030203"/>
              <a:ea typeface="Lato" panose="020F0502020204030203"/>
              <a:cs typeface="Lato" panose="020F0502020204030203"/>
              <a:sym typeface="Lato" panose="020F0502020204030203"/>
            </a:endParaRPr>
          </a:p>
        </p:txBody>
      </p:sp>
      <p:pic>
        <p:nvPicPr>
          <p:cNvPr id="313" name="Google Shape;313;p41"/>
          <p:cNvPicPr preferRelativeResize="0"/>
          <p:nvPr/>
        </p:nvPicPr>
        <p:blipFill rotWithShape="1">
          <a:blip r:embed="rId1"/>
          <a:srcRect l="20122" t="22858" r="17169" b="23279"/>
          <a:stretch>
            <a:fillRect/>
          </a:stretch>
        </p:blipFill>
        <p:spPr>
          <a:xfrm>
            <a:off x="1285350" y="1225325"/>
            <a:ext cx="6913200" cy="39181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15"/>
          <p:cNvSpPr txBox="1"/>
          <p:nvPr/>
        </p:nvSpPr>
        <p:spPr>
          <a:xfrm>
            <a:off x="2817000" y="97275"/>
            <a:ext cx="35913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4200" b="1">
                <a:solidFill>
                  <a:srgbClr val="FFFF99"/>
                </a:solidFill>
              </a:rPr>
              <a:t>Introduction</a:t>
            </a:r>
            <a:endParaRPr sz="2000" b="1">
              <a:solidFill>
                <a:schemeClr val="lt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157" name="Google Shape;157;p15"/>
          <p:cNvSpPr txBox="1"/>
          <p:nvPr/>
        </p:nvSpPr>
        <p:spPr>
          <a:xfrm>
            <a:off x="1037000" y="1145900"/>
            <a:ext cx="7565100" cy="3504000"/>
          </a:xfrm>
          <a:prstGeom prst="rect">
            <a:avLst/>
          </a:prstGeom>
          <a:noFill/>
          <a:ln>
            <a:noFill/>
          </a:ln>
        </p:spPr>
        <p:txBody>
          <a:bodyPr spcFirstLastPara="1" wrap="square" lIns="91425" tIns="91425" rIns="91425" bIns="91425" anchor="t" anchorCtr="0">
            <a:spAutoFit/>
          </a:bodyPr>
          <a:lstStyle/>
          <a:p>
            <a:pPr marL="457200" lvl="0" indent="-349250" algn="l" rtl="0">
              <a:lnSpc>
                <a:spcPct val="115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This Project is just an overview of management in hotels</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15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It manages and maintains the records of customers, rooms, employees and drivers in the hotel. </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15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The project is aimed to maintain the day-to-day state of admission/vacation of Residents, List of employees, room details etc.</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15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Main objective of this project is to provide a solution for hotels to manage most their work using computerized processes.</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15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This software application will help admin to handle customer information, room allocation details, Payment details etc</a:t>
            </a:r>
            <a:endParaRPr sz="1900" b="1">
              <a:solidFill>
                <a:schemeClr val="lt1"/>
              </a:solidFill>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42"/>
          <p:cNvSpPr txBox="1"/>
          <p:nvPr/>
        </p:nvSpPr>
        <p:spPr>
          <a:xfrm>
            <a:off x="2258150" y="97275"/>
            <a:ext cx="4770900" cy="769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800" b="1">
                <a:solidFill>
                  <a:srgbClr val="FFFF99"/>
                </a:solidFill>
              </a:rPr>
              <a:t>Future Scope</a:t>
            </a:r>
            <a:endParaRPr sz="1600" b="1">
              <a:solidFill>
                <a:schemeClr val="lt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319" name="Google Shape;319;p42"/>
          <p:cNvSpPr txBox="1"/>
          <p:nvPr/>
        </p:nvSpPr>
        <p:spPr>
          <a:xfrm>
            <a:off x="1150875" y="1270100"/>
            <a:ext cx="7565100" cy="3504000"/>
          </a:xfrm>
          <a:prstGeom prst="rect">
            <a:avLst/>
          </a:prstGeom>
          <a:noFill/>
          <a:ln>
            <a:noFill/>
          </a:ln>
        </p:spPr>
        <p:txBody>
          <a:bodyPr spcFirstLastPara="1" wrap="square" lIns="91425" tIns="91425" rIns="91425" bIns="91425" anchor="t" anchorCtr="0">
            <a:spAutoFit/>
          </a:bodyPr>
          <a:lstStyle/>
          <a:p>
            <a:pPr marL="457200" lvl="0" indent="-349250" algn="l" rtl="0">
              <a:lnSpc>
                <a:spcPct val="115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Today hotel management is not only confined to hotels but has gone deep into tourism, catering, clubs, etc making it a very paying and an exciting career option.</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15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With the rapid growth of the hotel industry pushed forward by foreign and domestic tourism and business travels, the demand for well trained and quality personnel too has gone up high.</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15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 India is one of the preferred tourist and travel destinations. Approx 4.4 million tourists visit our country every year.</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15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At present, there are about 200 millions of jobs available in the industry, out of which 20% of the job opportunities are in India.</a:t>
            </a:r>
            <a:endParaRPr sz="1900" b="1">
              <a:solidFill>
                <a:schemeClr val="lt1"/>
              </a:solidFill>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43"/>
          <p:cNvSpPr txBox="1"/>
          <p:nvPr/>
        </p:nvSpPr>
        <p:spPr>
          <a:xfrm>
            <a:off x="2258150" y="97275"/>
            <a:ext cx="4770900" cy="769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800" b="1">
                <a:solidFill>
                  <a:srgbClr val="FFFF99"/>
                </a:solidFill>
              </a:rPr>
              <a:t>Conclusion</a:t>
            </a:r>
            <a:endParaRPr sz="1600" b="1">
              <a:solidFill>
                <a:schemeClr val="lt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325" name="Google Shape;325;p43"/>
          <p:cNvSpPr txBox="1"/>
          <p:nvPr/>
        </p:nvSpPr>
        <p:spPr>
          <a:xfrm>
            <a:off x="1150875" y="822025"/>
            <a:ext cx="7565100" cy="4176600"/>
          </a:xfrm>
          <a:prstGeom prst="rect">
            <a:avLst/>
          </a:prstGeom>
          <a:noFill/>
          <a:ln>
            <a:noFill/>
          </a:ln>
        </p:spPr>
        <p:txBody>
          <a:bodyPr spcFirstLastPara="1" wrap="square" lIns="91425" tIns="91425" rIns="91425" bIns="91425" anchor="t" anchorCtr="0">
            <a:spAutoFit/>
          </a:bodyPr>
          <a:lstStyle/>
          <a:p>
            <a:pPr marL="457200" lvl="0" indent="-349250" algn="l" rtl="0">
              <a:lnSpc>
                <a:spcPct val="115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Hotel Management System project aimed to streamline and automate various aspects of hotel operations, specifically focusing on the admin and reception modules.</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15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Through the implementation of this project, it was possible to enhance the overall efficiency and effectiveness of hotel management tasks.</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15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The use of databases facilitated data storage and retrieval, allowing for easy access to customer details, room information, employee records, and other relevant data.</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15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 It also provided a foundation for further enhancements and customization based on specific hotel management requirements.</a:t>
            </a:r>
            <a:endParaRPr sz="1900" b="1">
              <a:solidFill>
                <a:schemeClr val="lt1"/>
              </a:solidFill>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44"/>
          <p:cNvSpPr txBox="1"/>
          <p:nvPr/>
        </p:nvSpPr>
        <p:spPr>
          <a:xfrm>
            <a:off x="2258150" y="97275"/>
            <a:ext cx="3808500" cy="769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800" b="1">
                <a:solidFill>
                  <a:srgbClr val="FFFF99"/>
                </a:solidFill>
              </a:rPr>
              <a:t>Reference</a:t>
            </a:r>
            <a:endParaRPr sz="1600" b="1">
              <a:solidFill>
                <a:schemeClr val="lt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331" name="Google Shape;331;p44"/>
          <p:cNvSpPr txBox="1"/>
          <p:nvPr/>
        </p:nvSpPr>
        <p:spPr>
          <a:xfrm>
            <a:off x="1088775" y="966900"/>
            <a:ext cx="7565100" cy="3840300"/>
          </a:xfrm>
          <a:prstGeom prst="rect">
            <a:avLst/>
          </a:prstGeom>
          <a:noFill/>
          <a:ln>
            <a:noFill/>
          </a:ln>
        </p:spPr>
        <p:txBody>
          <a:bodyPr spcFirstLastPara="1" wrap="square" lIns="91425" tIns="91425" rIns="91425" bIns="91425" anchor="t" anchorCtr="0">
            <a:spAutoFit/>
          </a:bodyPr>
          <a:lstStyle/>
          <a:p>
            <a:pPr marL="457200" lvl="0" indent="-349250" algn="l" rtl="0">
              <a:lnSpc>
                <a:spcPct val="115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Core Java Volume I - Fundamentals (11th Edition)  - 3 July 2020</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15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Java Swing, 2nd Edition by Dave Wood, Robert Eckstein, Marc Loy, James Elliott, Brian Cole - 29 November 2002</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15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Efficient MySQL Performance: Best Practices and Techniques by Daniel Nichter -    21 December 2021</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15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Chhikara, S., &amp; Verma, R. (2016). Design and Implementation of Hotel Management System. International Journal of Computer Science and Information Technologies, 7(2), 738-743.</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15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Singh, H., Singh, G., &amp; Kaur, R. (2018). Hotel Management System: A Case Study. International Journal of Computer Science and Mobile Computing, 7(10), 107-112.</a:t>
            </a:r>
            <a:endParaRPr sz="1900" b="1">
              <a:solidFill>
                <a:schemeClr val="lt1"/>
              </a:solidFill>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pic>
        <p:nvPicPr>
          <p:cNvPr id="336" name="Google Shape;336;p45"/>
          <p:cNvPicPr preferRelativeResize="0"/>
          <p:nvPr/>
        </p:nvPicPr>
        <p:blipFill>
          <a:blip r:embed="rId1"/>
          <a:stretch>
            <a:fillRect/>
          </a:stretch>
        </p:blipFill>
        <p:spPr>
          <a:xfrm>
            <a:off x="0" y="0"/>
            <a:ext cx="9144000"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16"/>
          <p:cNvSpPr txBox="1"/>
          <p:nvPr/>
        </p:nvSpPr>
        <p:spPr>
          <a:xfrm>
            <a:off x="1057700" y="876825"/>
            <a:ext cx="7565100" cy="3986700"/>
          </a:xfrm>
          <a:prstGeom prst="rect">
            <a:avLst/>
          </a:prstGeom>
          <a:noFill/>
          <a:ln>
            <a:noFill/>
          </a:ln>
        </p:spPr>
        <p:txBody>
          <a:bodyPr spcFirstLastPara="1" wrap="square" lIns="91425" tIns="91425" rIns="91425" bIns="91425" anchor="t" anchorCtr="0">
            <a:spAutoFit/>
          </a:bodyPr>
          <a:lstStyle/>
          <a:p>
            <a:pPr marL="457200" lvl="0" indent="-349250" algn="l" rtl="0">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The objective of the Hotel Management System is to develop a project which maintains booking of rooms, providing drivers, etc. It is a windows based application to be implemented in Java</a:t>
            </a:r>
            <a:endParaRPr sz="1900" b="1">
              <a:solidFill>
                <a:schemeClr val="lt1"/>
              </a:solidFill>
              <a:latin typeface="Lato" panose="020F0502020204030203"/>
              <a:ea typeface="Lato" panose="020F0502020204030203"/>
              <a:cs typeface="Lato" panose="020F0502020204030203"/>
              <a:sym typeface="Lato" panose="020F0502020204030203"/>
            </a:endParaRPr>
          </a:p>
          <a:p>
            <a:pPr marL="0" lvl="0" indent="0" algn="l" rtl="0">
              <a:spcBef>
                <a:spcPts val="0"/>
              </a:spcBef>
              <a:spcAft>
                <a:spcPts val="0"/>
              </a:spcAft>
              <a:buNone/>
            </a:pP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The Purpose of the whole process is to ease the daily or regular activities of the Hotel Management into an automatic computerized retrievable process.</a:t>
            </a:r>
            <a:endParaRPr sz="1900" b="1">
              <a:solidFill>
                <a:schemeClr val="lt1"/>
              </a:solidFill>
              <a:latin typeface="Lato" panose="020F0502020204030203"/>
              <a:ea typeface="Lato" panose="020F0502020204030203"/>
              <a:cs typeface="Lato" panose="020F0502020204030203"/>
              <a:sym typeface="Lato" panose="020F0502020204030203"/>
            </a:endParaRPr>
          </a:p>
          <a:p>
            <a:pPr marL="0" lvl="0" indent="0" algn="l" rtl="0">
              <a:spcBef>
                <a:spcPts val="0"/>
              </a:spcBef>
              <a:spcAft>
                <a:spcPts val="0"/>
              </a:spcAft>
              <a:buNone/>
            </a:pP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This software application will help admin to handle customer information, room allocation details, Payment details etc.</a:t>
            </a:r>
            <a:endParaRPr sz="1900" b="1">
              <a:solidFill>
                <a:schemeClr val="lt1"/>
              </a:solidFill>
              <a:latin typeface="Lato" panose="020F0502020204030203"/>
              <a:ea typeface="Lato" panose="020F0502020204030203"/>
              <a:cs typeface="Lato" panose="020F0502020204030203"/>
              <a:sym typeface="Lato" panose="020F0502020204030203"/>
            </a:endParaRPr>
          </a:p>
          <a:p>
            <a:pPr marL="0" lvl="0" indent="0" algn="l" rtl="0">
              <a:spcBef>
                <a:spcPts val="0"/>
              </a:spcBef>
              <a:spcAft>
                <a:spcPts val="0"/>
              </a:spcAft>
              <a:buNone/>
            </a:pP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The Facilities provided by hotels are fully utilized in an effective and efficient manner.</a:t>
            </a:r>
            <a:endParaRPr sz="1900" b="1">
              <a:solidFill>
                <a:schemeClr val="lt1"/>
              </a:solidFill>
              <a:latin typeface="Lato" panose="020F0502020204030203"/>
              <a:ea typeface="Lato" panose="020F0502020204030203"/>
              <a:cs typeface="Lato" panose="020F0502020204030203"/>
              <a:sym typeface="Lato" panose="020F0502020204030203"/>
            </a:endParaRPr>
          </a:p>
        </p:txBody>
      </p:sp>
      <p:sp>
        <p:nvSpPr>
          <p:cNvPr id="163" name="Google Shape;163;p16"/>
          <p:cNvSpPr txBox="1"/>
          <p:nvPr/>
        </p:nvSpPr>
        <p:spPr>
          <a:xfrm>
            <a:off x="2020125" y="107625"/>
            <a:ext cx="49263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4200" b="1">
                <a:solidFill>
                  <a:srgbClr val="FFFF99"/>
                </a:solidFill>
              </a:rPr>
              <a:t>Project Objective </a:t>
            </a:r>
            <a:endParaRPr sz="2000" b="1">
              <a:solidFill>
                <a:schemeClr val="lt1"/>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17"/>
          <p:cNvSpPr txBox="1"/>
          <p:nvPr/>
        </p:nvSpPr>
        <p:spPr>
          <a:xfrm>
            <a:off x="2020125" y="107625"/>
            <a:ext cx="51540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4200" b="1">
                <a:solidFill>
                  <a:srgbClr val="FFFF99"/>
                </a:solidFill>
              </a:rPr>
              <a:t>Features of Project </a:t>
            </a:r>
            <a:endParaRPr sz="2000" b="1">
              <a:solidFill>
                <a:schemeClr val="lt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169" name="Google Shape;169;p17"/>
          <p:cNvSpPr txBox="1"/>
          <p:nvPr/>
        </p:nvSpPr>
        <p:spPr>
          <a:xfrm>
            <a:off x="1502725" y="1166575"/>
            <a:ext cx="7565100" cy="3109200"/>
          </a:xfrm>
          <a:prstGeom prst="rect">
            <a:avLst/>
          </a:prstGeom>
          <a:noFill/>
          <a:ln>
            <a:noFill/>
          </a:ln>
        </p:spPr>
        <p:txBody>
          <a:bodyPr spcFirstLastPara="1" wrap="square" lIns="91425" tIns="91425" rIns="91425" bIns="91425" anchor="t" anchorCtr="0">
            <a:spAutoFit/>
          </a:bodyPr>
          <a:lstStyle/>
          <a:p>
            <a:pPr marL="457200" lvl="0" indent="-349250" algn="l" rtl="0">
              <a:lnSpc>
                <a:spcPct val="150000"/>
              </a:lnSpc>
              <a:spcBef>
                <a:spcPts val="0"/>
              </a:spcBef>
              <a:spcAft>
                <a:spcPts val="0"/>
              </a:spcAft>
              <a:buClr>
                <a:schemeClr val="lt1"/>
              </a:buClr>
              <a:buSzPts val="1900"/>
              <a:buFont typeface="Lato" panose="020F0502020204030203"/>
              <a:buAutoNum type="arabicPeriod"/>
            </a:pPr>
            <a:r>
              <a:rPr lang="en-GB" sz="1900" b="1">
                <a:solidFill>
                  <a:schemeClr val="lt1"/>
                </a:solidFill>
                <a:latin typeface="Lato" panose="020F0502020204030203"/>
                <a:ea typeface="Lato" panose="020F0502020204030203"/>
                <a:cs typeface="Lato" panose="020F0502020204030203"/>
                <a:sym typeface="Lato" panose="020F0502020204030203"/>
              </a:rPr>
              <a:t>Hotel Room Bookings and Reservation</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50000"/>
              </a:lnSpc>
              <a:spcBef>
                <a:spcPts val="0"/>
              </a:spcBef>
              <a:spcAft>
                <a:spcPts val="0"/>
              </a:spcAft>
              <a:buClr>
                <a:schemeClr val="lt1"/>
              </a:buClr>
              <a:buSzPts val="1900"/>
              <a:buFont typeface="Lato" panose="020F0502020204030203"/>
              <a:buAutoNum type="arabicPeriod"/>
            </a:pPr>
            <a:r>
              <a:rPr lang="en-GB" sz="1900" b="1">
                <a:solidFill>
                  <a:schemeClr val="lt1"/>
                </a:solidFill>
                <a:latin typeface="Lato" panose="020F0502020204030203"/>
                <a:ea typeface="Lato" panose="020F0502020204030203"/>
                <a:cs typeface="Lato" panose="020F0502020204030203"/>
                <a:sym typeface="Lato" panose="020F0502020204030203"/>
              </a:rPr>
              <a:t>Front Desk Operations</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50000"/>
              </a:lnSpc>
              <a:spcBef>
                <a:spcPts val="0"/>
              </a:spcBef>
              <a:spcAft>
                <a:spcPts val="0"/>
              </a:spcAft>
              <a:buClr>
                <a:schemeClr val="lt1"/>
              </a:buClr>
              <a:buSzPts val="1900"/>
              <a:buFont typeface="Lato" panose="020F0502020204030203"/>
              <a:buAutoNum type="arabicPeriod"/>
            </a:pPr>
            <a:r>
              <a:rPr lang="en-GB" sz="1900" b="1">
                <a:solidFill>
                  <a:schemeClr val="lt1"/>
                </a:solidFill>
                <a:latin typeface="Lato" panose="020F0502020204030203"/>
                <a:ea typeface="Lato" panose="020F0502020204030203"/>
                <a:cs typeface="Lato" panose="020F0502020204030203"/>
                <a:sym typeface="Lato" panose="020F0502020204030203"/>
              </a:rPr>
              <a:t>Managing Guest Profile</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50000"/>
              </a:lnSpc>
              <a:spcBef>
                <a:spcPts val="0"/>
              </a:spcBef>
              <a:spcAft>
                <a:spcPts val="0"/>
              </a:spcAft>
              <a:buClr>
                <a:schemeClr val="lt1"/>
              </a:buClr>
              <a:buSzPts val="1900"/>
              <a:buFont typeface="Lato" panose="020F0502020204030203"/>
              <a:buAutoNum type="arabicPeriod"/>
            </a:pPr>
            <a:r>
              <a:rPr lang="en-GB" sz="1900" b="1">
                <a:solidFill>
                  <a:schemeClr val="lt1"/>
                </a:solidFill>
                <a:latin typeface="Lato" panose="020F0502020204030203"/>
                <a:ea typeface="Lato" panose="020F0502020204030203"/>
                <a:cs typeface="Lato" panose="020F0502020204030203"/>
                <a:sym typeface="Lato" panose="020F0502020204030203"/>
              </a:rPr>
              <a:t>User Privilege and security control</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50000"/>
              </a:lnSpc>
              <a:spcBef>
                <a:spcPts val="0"/>
              </a:spcBef>
              <a:spcAft>
                <a:spcPts val="0"/>
              </a:spcAft>
              <a:buClr>
                <a:schemeClr val="lt1"/>
              </a:buClr>
              <a:buSzPts val="1900"/>
              <a:buFont typeface="Lato" panose="020F0502020204030203"/>
              <a:buAutoNum type="arabicPeriod"/>
            </a:pPr>
            <a:r>
              <a:rPr lang="en-GB" sz="1900" b="1">
                <a:solidFill>
                  <a:schemeClr val="lt1"/>
                </a:solidFill>
                <a:latin typeface="Lato" panose="020F0502020204030203"/>
                <a:ea typeface="Lato" panose="020F0502020204030203"/>
                <a:cs typeface="Lato" panose="020F0502020204030203"/>
                <a:sym typeface="Lato" panose="020F0502020204030203"/>
              </a:rPr>
              <a:t>Keeping a tab on guest check-in check-out status</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50000"/>
              </a:lnSpc>
              <a:spcBef>
                <a:spcPts val="0"/>
              </a:spcBef>
              <a:spcAft>
                <a:spcPts val="0"/>
              </a:spcAft>
              <a:buClr>
                <a:schemeClr val="lt1"/>
              </a:buClr>
              <a:buSzPts val="1900"/>
              <a:buFont typeface="Lato" panose="020F0502020204030203"/>
              <a:buAutoNum type="arabicPeriod"/>
            </a:pPr>
            <a:r>
              <a:rPr lang="en-GB" sz="1900" b="1">
                <a:solidFill>
                  <a:schemeClr val="lt1"/>
                </a:solidFill>
                <a:latin typeface="Lato" panose="020F0502020204030203"/>
                <a:ea typeface="Lato" panose="020F0502020204030203"/>
                <a:cs typeface="Lato" panose="020F0502020204030203"/>
                <a:sym typeface="Lato" panose="020F0502020204030203"/>
              </a:rPr>
              <a:t>Maintenance of hotel rooms.</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50000"/>
              </a:lnSpc>
              <a:spcBef>
                <a:spcPts val="0"/>
              </a:spcBef>
              <a:spcAft>
                <a:spcPts val="0"/>
              </a:spcAft>
              <a:buClr>
                <a:schemeClr val="lt1"/>
              </a:buClr>
              <a:buSzPts val="1900"/>
              <a:buFont typeface="Lato" panose="020F0502020204030203"/>
              <a:buAutoNum type="arabicPeriod"/>
            </a:pPr>
            <a:r>
              <a:rPr lang="en-GB" sz="1900" b="1">
                <a:solidFill>
                  <a:schemeClr val="lt1"/>
                </a:solidFill>
                <a:latin typeface="Lato" panose="020F0502020204030203"/>
                <a:ea typeface="Lato" panose="020F0502020204030203"/>
                <a:cs typeface="Lato" panose="020F0502020204030203"/>
                <a:sym typeface="Lato" panose="020F0502020204030203"/>
              </a:rPr>
              <a:t>Providing a user friendly interface.</a:t>
            </a:r>
            <a:endParaRPr sz="1900" b="1">
              <a:solidFill>
                <a:schemeClr val="lt1"/>
              </a:solidFill>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18"/>
          <p:cNvSpPr txBox="1"/>
          <p:nvPr/>
        </p:nvSpPr>
        <p:spPr>
          <a:xfrm>
            <a:off x="2506525" y="273200"/>
            <a:ext cx="40464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4200" b="1">
                <a:solidFill>
                  <a:srgbClr val="FFFF99"/>
                </a:solidFill>
              </a:rPr>
              <a:t>Advantages</a:t>
            </a:r>
            <a:endParaRPr sz="2000" b="1">
              <a:solidFill>
                <a:schemeClr val="lt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175" name="Google Shape;175;p18"/>
          <p:cNvSpPr txBox="1"/>
          <p:nvPr/>
        </p:nvSpPr>
        <p:spPr>
          <a:xfrm>
            <a:off x="1150875" y="1270100"/>
            <a:ext cx="7565100" cy="3167700"/>
          </a:xfrm>
          <a:prstGeom prst="rect">
            <a:avLst/>
          </a:prstGeom>
          <a:noFill/>
          <a:ln>
            <a:noFill/>
          </a:ln>
        </p:spPr>
        <p:txBody>
          <a:bodyPr spcFirstLastPara="1" wrap="square" lIns="91425" tIns="91425" rIns="91425" bIns="91425" anchor="t" anchorCtr="0">
            <a:spAutoFit/>
          </a:bodyPr>
          <a:lstStyle/>
          <a:p>
            <a:pPr marL="457200" lvl="0" indent="-349250" algn="l" rtl="0">
              <a:lnSpc>
                <a:spcPct val="115000"/>
              </a:lnSpc>
              <a:spcBef>
                <a:spcPts val="0"/>
              </a:spcBef>
              <a:spcAft>
                <a:spcPts val="0"/>
              </a:spcAft>
              <a:buClr>
                <a:schemeClr val="lt1"/>
              </a:buClr>
              <a:buSzPts val="1900"/>
              <a:buFont typeface="Lato" panose="020F0502020204030203"/>
              <a:buAutoNum type="arabicPeriod"/>
            </a:pPr>
            <a:r>
              <a:rPr lang="en-GB" sz="1900" b="1">
                <a:solidFill>
                  <a:schemeClr val="lt1"/>
                </a:solidFill>
                <a:latin typeface="Lato" panose="020F0502020204030203"/>
                <a:ea typeface="Lato" panose="020F0502020204030203"/>
                <a:cs typeface="Lato" panose="020F0502020204030203"/>
                <a:sym typeface="Lato" panose="020F0502020204030203"/>
              </a:rPr>
              <a:t>Sometime it happens that the rooms get booked soon when one visits the place therefore user can make advance booking using this system.</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15000"/>
              </a:lnSpc>
              <a:spcBef>
                <a:spcPts val="0"/>
              </a:spcBef>
              <a:spcAft>
                <a:spcPts val="0"/>
              </a:spcAft>
              <a:buClr>
                <a:schemeClr val="lt1"/>
              </a:buClr>
              <a:buSzPts val="1900"/>
              <a:buFont typeface="Lato" panose="020F0502020204030203"/>
              <a:buAutoNum type="arabicPeriod"/>
            </a:pPr>
            <a:r>
              <a:rPr lang="en-GB" sz="1900" b="1">
                <a:solidFill>
                  <a:schemeClr val="lt1"/>
                </a:solidFill>
                <a:latin typeface="Lato" panose="020F0502020204030203"/>
                <a:ea typeface="Lato" panose="020F0502020204030203"/>
                <a:cs typeface="Lato" panose="020F0502020204030203"/>
                <a:sym typeface="Lato" panose="020F0502020204030203"/>
              </a:rPr>
              <a:t>It saves user time in searching a room.</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15000"/>
              </a:lnSpc>
              <a:spcBef>
                <a:spcPts val="0"/>
              </a:spcBef>
              <a:spcAft>
                <a:spcPts val="0"/>
              </a:spcAft>
              <a:buClr>
                <a:schemeClr val="lt1"/>
              </a:buClr>
              <a:buSzPts val="1900"/>
              <a:buFont typeface="Lato" panose="020F0502020204030203"/>
              <a:buAutoNum type="arabicPeriod"/>
            </a:pPr>
            <a:r>
              <a:rPr lang="en-GB" sz="1900" b="1">
                <a:solidFill>
                  <a:schemeClr val="lt1"/>
                </a:solidFill>
                <a:latin typeface="Lato" panose="020F0502020204030203"/>
                <a:ea typeface="Lato" panose="020F0502020204030203"/>
                <a:cs typeface="Lato" panose="020F0502020204030203"/>
                <a:sym typeface="Lato" panose="020F0502020204030203"/>
              </a:rPr>
              <a:t>The system is useful as it calculates an exact cost of rooms for requested number of days.</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15000"/>
              </a:lnSpc>
              <a:spcBef>
                <a:spcPts val="0"/>
              </a:spcBef>
              <a:spcAft>
                <a:spcPts val="0"/>
              </a:spcAft>
              <a:buClr>
                <a:schemeClr val="lt1"/>
              </a:buClr>
              <a:buSzPts val="1900"/>
              <a:buFont typeface="Lato" panose="020F0502020204030203"/>
              <a:buAutoNum type="arabicPeriod"/>
            </a:pPr>
            <a:r>
              <a:rPr lang="en-GB" sz="1900" b="1">
                <a:solidFill>
                  <a:schemeClr val="lt1"/>
                </a:solidFill>
                <a:latin typeface="Lato" panose="020F0502020204030203"/>
                <a:ea typeface="Lato" panose="020F0502020204030203"/>
                <a:cs typeface="Lato" panose="020F0502020204030203"/>
                <a:sym typeface="Lato" panose="020F0502020204030203"/>
              </a:rPr>
              <a:t>It saves organization resources and expenses.</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15000"/>
              </a:lnSpc>
              <a:spcBef>
                <a:spcPts val="0"/>
              </a:spcBef>
              <a:spcAft>
                <a:spcPts val="0"/>
              </a:spcAft>
              <a:buClr>
                <a:schemeClr val="lt1"/>
              </a:buClr>
              <a:buSzPts val="1900"/>
              <a:buFont typeface="Lato" panose="020F0502020204030203"/>
              <a:buAutoNum type="arabicPeriod"/>
            </a:pPr>
            <a:r>
              <a:rPr lang="en-GB" sz="1900" b="1">
                <a:solidFill>
                  <a:schemeClr val="lt1"/>
                </a:solidFill>
                <a:latin typeface="Lato" panose="020F0502020204030203"/>
                <a:ea typeface="Lato" panose="020F0502020204030203"/>
                <a:cs typeface="Lato" panose="020F0502020204030203"/>
                <a:sym typeface="Lato" panose="020F0502020204030203"/>
              </a:rPr>
              <a:t>This system is effective and saves time and cost of users.</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15000"/>
              </a:lnSpc>
              <a:spcBef>
                <a:spcPts val="0"/>
              </a:spcBef>
              <a:spcAft>
                <a:spcPts val="0"/>
              </a:spcAft>
              <a:buClr>
                <a:schemeClr val="lt1"/>
              </a:buClr>
              <a:buSzPts val="1900"/>
              <a:buFont typeface="Lato" panose="020F0502020204030203"/>
              <a:buAutoNum type="arabicPeriod"/>
            </a:pPr>
            <a:r>
              <a:rPr lang="en-GB" sz="1900" b="1">
                <a:solidFill>
                  <a:schemeClr val="lt1"/>
                </a:solidFill>
                <a:latin typeface="Lato" panose="020F0502020204030203"/>
                <a:ea typeface="Lato" panose="020F0502020204030203"/>
                <a:cs typeface="Lato" panose="020F0502020204030203"/>
                <a:sym typeface="Lato" panose="020F0502020204030203"/>
              </a:rPr>
              <a:t>It is less time consuming and provides maximum accuracy.</a:t>
            </a:r>
            <a:endParaRPr sz="1900" b="1">
              <a:solidFill>
                <a:schemeClr val="lt1"/>
              </a:solidFill>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19"/>
          <p:cNvSpPr txBox="1"/>
          <p:nvPr/>
        </p:nvSpPr>
        <p:spPr>
          <a:xfrm>
            <a:off x="995575" y="86925"/>
            <a:ext cx="7824000" cy="692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300" b="1">
                <a:solidFill>
                  <a:srgbClr val="FFFF99"/>
                </a:solidFill>
              </a:rPr>
              <a:t>Software and Hardware Requirement</a:t>
            </a:r>
            <a:endParaRPr sz="2700" b="1">
              <a:solidFill>
                <a:schemeClr val="lt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181" name="Google Shape;181;p19"/>
          <p:cNvSpPr txBox="1"/>
          <p:nvPr/>
        </p:nvSpPr>
        <p:spPr>
          <a:xfrm>
            <a:off x="995575" y="949250"/>
            <a:ext cx="7565100" cy="3694200"/>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None/>
            </a:pPr>
            <a:r>
              <a:rPr lang="en-GB" sz="1900" b="1" u="sng">
                <a:solidFill>
                  <a:schemeClr val="lt1"/>
                </a:solidFill>
                <a:latin typeface="Lato" panose="020F0502020204030203"/>
                <a:ea typeface="Lato" panose="020F0502020204030203"/>
                <a:cs typeface="Lato" panose="020F0502020204030203"/>
                <a:sym typeface="Lato" panose="020F0502020204030203"/>
              </a:rPr>
              <a:t>Software Requirements:</a:t>
            </a:r>
            <a:endParaRPr sz="1900" b="1" u="sng">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00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Operating System	Windows 10</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00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Front End			Java, Eclipse IDE</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00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Back End			MySQL</a:t>
            </a:r>
            <a:endParaRPr sz="1900" b="1">
              <a:solidFill>
                <a:schemeClr val="lt1"/>
              </a:solidFill>
              <a:latin typeface="Lato" panose="020F0502020204030203"/>
              <a:ea typeface="Lato" panose="020F0502020204030203"/>
              <a:cs typeface="Lato" panose="020F0502020204030203"/>
              <a:sym typeface="Lato" panose="020F0502020204030203"/>
            </a:endParaRPr>
          </a:p>
          <a:p>
            <a:pPr marL="0" lvl="0" indent="0" algn="l" rtl="0">
              <a:lnSpc>
                <a:spcPct val="100000"/>
              </a:lnSpc>
              <a:spcBef>
                <a:spcPts val="0"/>
              </a:spcBef>
              <a:spcAft>
                <a:spcPts val="0"/>
              </a:spcAft>
              <a:buNone/>
            </a:pPr>
            <a:endParaRPr sz="1900" b="1">
              <a:solidFill>
                <a:schemeClr val="lt1"/>
              </a:solidFill>
              <a:latin typeface="Lato" panose="020F0502020204030203"/>
              <a:ea typeface="Lato" panose="020F0502020204030203"/>
              <a:cs typeface="Lato" panose="020F0502020204030203"/>
              <a:sym typeface="Lato" panose="020F0502020204030203"/>
            </a:endParaRPr>
          </a:p>
          <a:p>
            <a:pPr marL="0" lvl="0" indent="0" algn="l" rtl="0">
              <a:lnSpc>
                <a:spcPct val="100000"/>
              </a:lnSpc>
              <a:spcBef>
                <a:spcPts val="0"/>
              </a:spcBef>
              <a:spcAft>
                <a:spcPts val="0"/>
              </a:spcAft>
              <a:buNone/>
            </a:pPr>
            <a:r>
              <a:rPr lang="en-GB" sz="1900" b="1" u="sng">
                <a:solidFill>
                  <a:schemeClr val="lt1"/>
                </a:solidFill>
                <a:latin typeface="Lato" panose="020F0502020204030203"/>
                <a:ea typeface="Lato" panose="020F0502020204030203"/>
                <a:cs typeface="Lato" panose="020F0502020204030203"/>
                <a:sym typeface="Lato" panose="020F0502020204030203"/>
              </a:rPr>
              <a:t>Hardware Requirements:</a:t>
            </a:r>
            <a:endParaRPr sz="1900" b="1" u="sng">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00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Desktop PC or a Laptop</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00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Intel® CoreTM i3-6006U CPU @ 2.00GHz</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00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4.00 GB RAM</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00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64-bit operating system, x64 based processor</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00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1024 x 768 monitor resolution</a:t>
            </a: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00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Keyboard and Mouse</a:t>
            </a:r>
            <a:endParaRPr sz="1900" b="1">
              <a:solidFill>
                <a:schemeClr val="lt1"/>
              </a:solidFill>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0"/>
          <p:cNvSpPr txBox="1"/>
          <p:nvPr/>
        </p:nvSpPr>
        <p:spPr>
          <a:xfrm>
            <a:off x="2258150" y="97275"/>
            <a:ext cx="47709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4200" b="1">
                <a:solidFill>
                  <a:srgbClr val="FFFF99"/>
                </a:solidFill>
              </a:rPr>
              <a:t>Module Overview</a:t>
            </a:r>
            <a:endParaRPr sz="2000" b="1">
              <a:solidFill>
                <a:schemeClr val="lt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187" name="Google Shape;187;p20"/>
          <p:cNvSpPr txBox="1"/>
          <p:nvPr/>
        </p:nvSpPr>
        <p:spPr>
          <a:xfrm>
            <a:off x="1502725" y="1166575"/>
            <a:ext cx="7565100" cy="26706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GB" sz="1900" b="1">
                <a:solidFill>
                  <a:schemeClr val="lt1"/>
                </a:solidFill>
                <a:latin typeface="Lato" panose="020F0502020204030203"/>
                <a:ea typeface="Lato" panose="020F0502020204030203"/>
                <a:cs typeface="Lato" panose="020F0502020204030203"/>
                <a:sym typeface="Lato" panose="020F0502020204030203"/>
              </a:rPr>
              <a:t>System Modules</a:t>
            </a:r>
            <a:endParaRPr sz="1900" b="1">
              <a:solidFill>
                <a:schemeClr val="lt1"/>
              </a:solidFill>
              <a:latin typeface="Lato" panose="020F0502020204030203"/>
              <a:ea typeface="Lato" panose="020F0502020204030203"/>
              <a:cs typeface="Lato" panose="020F0502020204030203"/>
              <a:sym typeface="Lato" panose="020F0502020204030203"/>
            </a:endParaRPr>
          </a:p>
          <a:p>
            <a:pPr marL="0" lvl="0" indent="0" algn="l" rtl="0">
              <a:lnSpc>
                <a:spcPct val="150000"/>
              </a:lnSpc>
              <a:spcBef>
                <a:spcPts val="0"/>
              </a:spcBef>
              <a:spcAft>
                <a:spcPts val="0"/>
              </a:spcAft>
              <a:buNone/>
            </a:pPr>
            <a:endParaRPr sz="1900" b="1">
              <a:solidFill>
                <a:schemeClr val="lt1"/>
              </a:solidFill>
              <a:latin typeface="Lato" panose="020F0502020204030203"/>
              <a:ea typeface="Lato" panose="020F0502020204030203"/>
              <a:cs typeface="Lato" panose="020F0502020204030203"/>
              <a:sym typeface="Lato" panose="020F0502020204030203"/>
            </a:endParaRPr>
          </a:p>
          <a:p>
            <a:pPr marL="457200" lvl="0" indent="-349250" algn="l" rtl="0">
              <a:lnSpc>
                <a:spcPct val="150000"/>
              </a:lnSpc>
              <a:spcBef>
                <a:spcPts val="0"/>
              </a:spcBef>
              <a:spcAft>
                <a:spcPts val="0"/>
              </a:spcAft>
              <a:buClr>
                <a:schemeClr val="lt1"/>
              </a:buClr>
              <a:buSzPts val="1900"/>
              <a:buFont typeface="Lato" panose="020F0502020204030203"/>
              <a:buAutoNum type="arabicPeriod"/>
            </a:pPr>
            <a:r>
              <a:rPr lang="en-GB" sz="1900" b="1">
                <a:solidFill>
                  <a:schemeClr val="lt1"/>
                </a:solidFill>
                <a:latin typeface="Lato" panose="020F0502020204030203"/>
                <a:ea typeface="Lato" panose="020F0502020204030203"/>
                <a:cs typeface="Lato" panose="020F0502020204030203"/>
                <a:sym typeface="Lato" panose="020F0502020204030203"/>
              </a:rPr>
              <a:t>Admin Module:</a:t>
            </a:r>
            <a:endParaRPr sz="1900" b="1">
              <a:solidFill>
                <a:schemeClr val="lt1"/>
              </a:solidFill>
              <a:latin typeface="Lato" panose="020F0502020204030203"/>
              <a:ea typeface="Lato" panose="020F0502020204030203"/>
              <a:cs typeface="Lato" panose="020F0502020204030203"/>
              <a:sym typeface="Lato" panose="020F0502020204030203"/>
            </a:endParaRPr>
          </a:p>
          <a:p>
            <a:pPr marL="914400" lvl="0" indent="-349250" algn="l" rtl="0">
              <a:lnSpc>
                <a:spcPct val="150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Add Employee</a:t>
            </a:r>
            <a:endParaRPr sz="1900" b="1">
              <a:solidFill>
                <a:schemeClr val="lt1"/>
              </a:solidFill>
              <a:latin typeface="Lato" panose="020F0502020204030203"/>
              <a:ea typeface="Lato" panose="020F0502020204030203"/>
              <a:cs typeface="Lato" panose="020F0502020204030203"/>
              <a:sym typeface="Lato" panose="020F0502020204030203"/>
            </a:endParaRPr>
          </a:p>
          <a:p>
            <a:pPr marL="914400" lvl="0" indent="-349250" algn="l" rtl="0">
              <a:lnSpc>
                <a:spcPct val="150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Add Rooms</a:t>
            </a:r>
            <a:endParaRPr sz="1900" b="1">
              <a:solidFill>
                <a:schemeClr val="lt1"/>
              </a:solidFill>
              <a:latin typeface="Lato" panose="020F0502020204030203"/>
              <a:ea typeface="Lato" panose="020F0502020204030203"/>
              <a:cs typeface="Lato" panose="020F0502020204030203"/>
              <a:sym typeface="Lato" panose="020F0502020204030203"/>
            </a:endParaRPr>
          </a:p>
          <a:p>
            <a:pPr marL="914400" lvl="0" indent="-349250" algn="l" rtl="0">
              <a:lnSpc>
                <a:spcPct val="150000"/>
              </a:lnSpc>
              <a:spcBef>
                <a:spcPts val="0"/>
              </a:spcBef>
              <a:spcAft>
                <a:spcPts val="0"/>
              </a:spcAft>
              <a:buClr>
                <a:schemeClr val="lt1"/>
              </a:buClr>
              <a:buSzPts val="1900"/>
              <a:buFont typeface="Lato" panose="020F0502020204030203"/>
              <a:buChar char="●"/>
            </a:pPr>
            <a:r>
              <a:rPr lang="en-GB" sz="1900" b="1">
                <a:solidFill>
                  <a:schemeClr val="lt1"/>
                </a:solidFill>
                <a:latin typeface="Lato" panose="020F0502020204030203"/>
                <a:ea typeface="Lato" panose="020F0502020204030203"/>
                <a:cs typeface="Lato" panose="020F0502020204030203"/>
                <a:sym typeface="Lato" panose="020F0502020204030203"/>
              </a:rPr>
              <a:t>Add Drivers</a:t>
            </a:r>
            <a:endParaRPr sz="1900" b="1">
              <a:solidFill>
                <a:schemeClr val="lt1"/>
              </a:solidFill>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1"/>
          <p:cNvSpPr txBox="1"/>
          <p:nvPr/>
        </p:nvSpPr>
        <p:spPr>
          <a:xfrm>
            <a:off x="1212725" y="143525"/>
            <a:ext cx="5741700" cy="5002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000">
                <a:solidFill>
                  <a:srgbClr val="FFFFFF"/>
                </a:solidFill>
                <a:latin typeface="Lato" panose="020F0502020204030203"/>
                <a:ea typeface="Lato" panose="020F0502020204030203"/>
                <a:cs typeface="Lato" panose="020F0502020204030203"/>
                <a:sym typeface="Lato" panose="020F0502020204030203"/>
              </a:rPr>
              <a:t>2.     Reception Module:</a:t>
            </a:r>
            <a:endParaRPr sz="2000">
              <a:solidFill>
                <a:srgbClr val="FFFFFF"/>
              </a:solidFill>
              <a:latin typeface="Lato" panose="020F0502020204030203"/>
              <a:ea typeface="Lato" panose="020F0502020204030203"/>
              <a:cs typeface="Lato" panose="020F0502020204030203"/>
              <a:sym typeface="Lato" panose="020F0502020204030203"/>
            </a:endParaRPr>
          </a:p>
          <a:p>
            <a:pPr marL="0" lvl="0" indent="0" algn="l" rtl="0">
              <a:spcBef>
                <a:spcPts val="0"/>
              </a:spcBef>
              <a:spcAft>
                <a:spcPts val="0"/>
              </a:spcAft>
              <a:buNone/>
            </a:pPr>
            <a:endParaRPr sz="2000">
              <a:solidFill>
                <a:srgbClr val="FFFFFF"/>
              </a:solidFill>
              <a:latin typeface="Lato" panose="020F0502020204030203"/>
              <a:ea typeface="Lato" panose="020F0502020204030203"/>
              <a:cs typeface="Lato" panose="020F0502020204030203"/>
              <a:sym typeface="Lato" panose="020F0502020204030203"/>
            </a:endParaRPr>
          </a:p>
          <a:p>
            <a:pPr marL="914400" lvl="0" indent="-355600" algn="l" rtl="0">
              <a:lnSpc>
                <a:spcPct val="115000"/>
              </a:lnSpc>
              <a:spcBef>
                <a:spcPts val="0"/>
              </a:spcBef>
              <a:spcAft>
                <a:spcPts val="0"/>
              </a:spcAft>
              <a:buClr>
                <a:srgbClr val="FFFFFF"/>
              </a:buClr>
              <a:buSzPts val="2000"/>
              <a:buFont typeface="Lato" panose="020F0502020204030203"/>
              <a:buChar char="●"/>
            </a:pPr>
            <a:r>
              <a:rPr lang="en-GB" sz="2000">
                <a:solidFill>
                  <a:srgbClr val="FFFFFF"/>
                </a:solidFill>
                <a:latin typeface="Lato" panose="020F0502020204030203"/>
                <a:ea typeface="Lato" panose="020F0502020204030203"/>
                <a:cs typeface="Lato" panose="020F0502020204030203"/>
                <a:sym typeface="Lato" panose="020F0502020204030203"/>
              </a:rPr>
              <a:t>New Customer Form</a:t>
            </a:r>
            <a:endParaRPr sz="2000">
              <a:solidFill>
                <a:srgbClr val="FFFFFF"/>
              </a:solidFill>
              <a:latin typeface="Lato" panose="020F0502020204030203"/>
              <a:ea typeface="Lato" panose="020F0502020204030203"/>
              <a:cs typeface="Lato" panose="020F0502020204030203"/>
              <a:sym typeface="Lato" panose="020F0502020204030203"/>
            </a:endParaRPr>
          </a:p>
          <a:p>
            <a:pPr marL="914400" lvl="0" indent="-355600" algn="l" rtl="0">
              <a:lnSpc>
                <a:spcPct val="115000"/>
              </a:lnSpc>
              <a:spcBef>
                <a:spcPts val="0"/>
              </a:spcBef>
              <a:spcAft>
                <a:spcPts val="0"/>
              </a:spcAft>
              <a:buClr>
                <a:srgbClr val="FFFFFF"/>
              </a:buClr>
              <a:buSzPts val="2000"/>
              <a:buFont typeface="Lato" panose="020F0502020204030203"/>
              <a:buChar char="●"/>
            </a:pPr>
            <a:r>
              <a:rPr lang="en-GB" sz="2000">
                <a:solidFill>
                  <a:srgbClr val="FFFFFF"/>
                </a:solidFill>
                <a:latin typeface="Lato" panose="020F0502020204030203"/>
                <a:ea typeface="Lato" panose="020F0502020204030203"/>
                <a:cs typeface="Lato" panose="020F0502020204030203"/>
                <a:sym typeface="Lato" panose="020F0502020204030203"/>
              </a:rPr>
              <a:t>Rooms</a:t>
            </a:r>
            <a:endParaRPr sz="2000">
              <a:solidFill>
                <a:srgbClr val="FFFFFF"/>
              </a:solidFill>
              <a:latin typeface="Lato" panose="020F0502020204030203"/>
              <a:ea typeface="Lato" panose="020F0502020204030203"/>
              <a:cs typeface="Lato" panose="020F0502020204030203"/>
              <a:sym typeface="Lato" panose="020F0502020204030203"/>
            </a:endParaRPr>
          </a:p>
          <a:p>
            <a:pPr marL="914400" lvl="0" indent="-355600" algn="l" rtl="0">
              <a:lnSpc>
                <a:spcPct val="115000"/>
              </a:lnSpc>
              <a:spcBef>
                <a:spcPts val="0"/>
              </a:spcBef>
              <a:spcAft>
                <a:spcPts val="0"/>
              </a:spcAft>
              <a:buClr>
                <a:srgbClr val="FFFFFF"/>
              </a:buClr>
              <a:buSzPts val="2000"/>
              <a:buFont typeface="Lato" panose="020F0502020204030203"/>
              <a:buChar char="●"/>
            </a:pPr>
            <a:r>
              <a:rPr lang="en-GB" sz="2000">
                <a:solidFill>
                  <a:srgbClr val="FFFFFF"/>
                </a:solidFill>
                <a:latin typeface="Lato" panose="020F0502020204030203"/>
                <a:ea typeface="Lato" panose="020F0502020204030203"/>
                <a:cs typeface="Lato" panose="020F0502020204030203"/>
                <a:sym typeface="Lato" panose="020F0502020204030203"/>
              </a:rPr>
              <a:t>Department</a:t>
            </a:r>
            <a:endParaRPr sz="2000">
              <a:solidFill>
                <a:srgbClr val="FFFFFF"/>
              </a:solidFill>
              <a:latin typeface="Lato" panose="020F0502020204030203"/>
              <a:ea typeface="Lato" panose="020F0502020204030203"/>
              <a:cs typeface="Lato" panose="020F0502020204030203"/>
              <a:sym typeface="Lato" panose="020F0502020204030203"/>
            </a:endParaRPr>
          </a:p>
          <a:p>
            <a:pPr marL="914400" lvl="0" indent="-355600" algn="l" rtl="0">
              <a:lnSpc>
                <a:spcPct val="115000"/>
              </a:lnSpc>
              <a:spcBef>
                <a:spcPts val="0"/>
              </a:spcBef>
              <a:spcAft>
                <a:spcPts val="0"/>
              </a:spcAft>
              <a:buClr>
                <a:srgbClr val="FFFFFF"/>
              </a:buClr>
              <a:buSzPts val="2000"/>
              <a:buFont typeface="Lato" panose="020F0502020204030203"/>
              <a:buChar char="●"/>
            </a:pPr>
            <a:r>
              <a:rPr lang="en-GB" sz="2000">
                <a:solidFill>
                  <a:srgbClr val="FFFFFF"/>
                </a:solidFill>
                <a:latin typeface="Lato" panose="020F0502020204030203"/>
                <a:ea typeface="Lato" panose="020F0502020204030203"/>
                <a:cs typeface="Lato" panose="020F0502020204030203"/>
                <a:sym typeface="Lato" panose="020F0502020204030203"/>
              </a:rPr>
              <a:t>All Employees</a:t>
            </a:r>
            <a:endParaRPr sz="2000">
              <a:solidFill>
                <a:srgbClr val="FFFFFF"/>
              </a:solidFill>
              <a:latin typeface="Lato" panose="020F0502020204030203"/>
              <a:ea typeface="Lato" panose="020F0502020204030203"/>
              <a:cs typeface="Lato" panose="020F0502020204030203"/>
              <a:sym typeface="Lato" panose="020F0502020204030203"/>
            </a:endParaRPr>
          </a:p>
          <a:p>
            <a:pPr marL="914400" lvl="0" indent="-355600" algn="l" rtl="0">
              <a:lnSpc>
                <a:spcPct val="115000"/>
              </a:lnSpc>
              <a:spcBef>
                <a:spcPts val="0"/>
              </a:spcBef>
              <a:spcAft>
                <a:spcPts val="0"/>
              </a:spcAft>
              <a:buClr>
                <a:srgbClr val="FFFFFF"/>
              </a:buClr>
              <a:buSzPts val="2000"/>
              <a:buFont typeface="Lato" panose="020F0502020204030203"/>
              <a:buChar char="●"/>
            </a:pPr>
            <a:r>
              <a:rPr lang="en-GB" sz="2000">
                <a:solidFill>
                  <a:srgbClr val="FFFFFF"/>
                </a:solidFill>
                <a:latin typeface="Lato" panose="020F0502020204030203"/>
                <a:ea typeface="Lato" panose="020F0502020204030203"/>
                <a:cs typeface="Lato" panose="020F0502020204030203"/>
                <a:sym typeface="Lato" panose="020F0502020204030203"/>
              </a:rPr>
              <a:t>Customer info</a:t>
            </a:r>
            <a:endParaRPr sz="2000">
              <a:solidFill>
                <a:srgbClr val="FFFFFF"/>
              </a:solidFill>
              <a:latin typeface="Lato" panose="020F0502020204030203"/>
              <a:ea typeface="Lato" panose="020F0502020204030203"/>
              <a:cs typeface="Lato" panose="020F0502020204030203"/>
              <a:sym typeface="Lato" panose="020F0502020204030203"/>
            </a:endParaRPr>
          </a:p>
          <a:p>
            <a:pPr marL="914400" lvl="0" indent="-355600" algn="l" rtl="0">
              <a:lnSpc>
                <a:spcPct val="115000"/>
              </a:lnSpc>
              <a:spcBef>
                <a:spcPts val="0"/>
              </a:spcBef>
              <a:spcAft>
                <a:spcPts val="0"/>
              </a:spcAft>
              <a:buClr>
                <a:srgbClr val="FFFFFF"/>
              </a:buClr>
              <a:buSzPts val="2000"/>
              <a:buFont typeface="Lato" panose="020F0502020204030203"/>
              <a:buChar char="●"/>
            </a:pPr>
            <a:r>
              <a:rPr lang="en-GB" sz="2000">
                <a:solidFill>
                  <a:srgbClr val="FFFFFF"/>
                </a:solidFill>
                <a:latin typeface="Lato" panose="020F0502020204030203"/>
                <a:ea typeface="Lato" panose="020F0502020204030203"/>
                <a:cs typeface="Lato" panose="020F0502020204030203"/>
                <a:sym typeface="Lato" panose="020F0502020204030203"/>
              </a:rPr>
              <a:t>Manager Info</a:t>
            </a:r>
            <a:endParaRPr sz="2000">
              <a:solidFill>
                <a:srgbClr val="FFFFFF"/>
              </a:solidFill>
              <a:latin typeface="Lato" panose="020F0502020204030203"/>
              <a:ea typeface="Lato" panose="020F0502020204030203"/>
              <a:cs typeface="Lato" panose="020F0502020204030203"/>
              <a:sym typeface="Lato" panose="020F0502020204030203"/>
            </a:endParaRPr>
          </a:p>
          <a:p>
            <a:pPr marL="914400" lvl="0" indent="-355600" algn="l" rtl="0">
              <a:lnSpc>
                <a:spcPct val="115000"/>
              </a:lnSpc>
              <a:spcBef>
                <a:spcPts val="0"/>
              </a:spcBef>
              <a:spcAft>
                <a:spcPts val="0"/>
              </a:spcAft>
              <a:buClr>
                <a:srgbClr val="FFFFFF"/>
              </a:buClr>
              <a:buSzPts val="2000"/>
              <a:buFont typeface="Lato" panose="020F0502020204030203"/>
              <a:buChar char="●"/>
            </a:pPr>
            <a:r>
              <a:rPr lang="en-GB" sz="2000">
                <a:solidFill>
                  <a:srgbClr val="FFFFFF"/>
                </a:solidFill>
                <a:latin typeface="Lato" panose="020F0502020204030203"/>
                <a:ea typeface="Lato" panose="020F0502020204030203"/>
                <a:cs typeface="Lato" panose="020F0502020204030203"/>
                <a:sym typeface="Lato" panose="020F0502020204030203"/>
              </a:rPr>
              <a:t>Check out</a:t>
            </a:r>
            <a:endParaRPr sz="2000">
              <a:solidFill>
                <a:srgbClr val="FFFFFF"/>
              </a:solidFill>
              <a:latin typeface="Lato" panose="020F0502020204030203"/>
              <a:ea typeface="Lato" panose="020F0502020204030203"/>
              <a:cs typeface="Lato" panose="020F0502020204030203"/>
              <a:sym typeface="Lato" panose="020F0502020204030203"/>
            </a:endParaRPr>
          </a:p>
          <a:p>
            <a:pPr marL="914400" lvl="0" indent="-355600" algn="l" rtl="0">
              <a:lnSpc>
                <a:spcPct val="115000"/>
              </a:lnSpc>
              <a:spcBef>
                <a:spcPts val="0"/>
              </a:spcBef>
              <a:spcAft>
                <a:spcPts val="0"/>
              </a:spcAft>
              <a:buClr>
                <a:srgbClr val="FFFFFF"/>
              </a:buClr>
              <a:buSzPts val="2000"/>
              <a:buFont typeface="Lato" panose="020F0502020204030203"/>
              <a:buChar char="●"/>
            </a:pPr>
            <a:r>
              <a:rPr lang="en-GB" sz="2000">
                <a:solidFill>
                  <a:srgbClr val="FFFFFF"/>
                </a:solidFill>
                <a:latin typeface="Lato" panose="020F0502020204030203"/>
                <a:ea typeface="Lato" panose="020F0502020204030203"/>
                <a:cs typeface="Lato" panose="020F0502020204030203"/>
                <a:sym typeface="Lato" panose="020F0502020204030203"/>
              </a:rPr>
              <a:t>Update Status</a:t>
            </a:r>
            <a:endParaRPr sz="2000">
              <a:solidFill>
                <a:srgbClr val="FFFFFF"/>
              </a:solidFill>
              <a:latin typeface="Lato" panose="020F0502020204030203"/>
              <a:ea typeface="Lato" panose="020F0502020204030203"/>
              <a:cs typeface="Lato" panose="020F0502020204030203"/>
              <a:sym typeface="Lato" panose="020F0502020204030203"/>
            </a:endParaRPr>
          </a:p>
          <a:p>
            <a:pPr marL="914400" lvl="0" indent="-355600" algn="l" rtl="0">
              <a:lnSpc>
                <a:spcPct val="115000"/>
              </a:lnSpc>
              <a:spcBef>
                <a:spcPts val="0"/>
              </a:spcBef>
              <a:spcAft>
                <a:spcPts val="0"/>
              </a:spcAft>
              <a:buClr>
                <a:srgbClr val="FFFFFF"/>
              </a:buClr>
              <a:buSzPts val="2000"/>
              <a:buFont typeface="Lato" panose="020F0502020204030203"/>
              <a:buChar char="●"/>
            </a:pPr>
            <a:r>
              <a:rPr lang="en-GB" sz="2000">
                <a:solidFill>
                  <a:srgbClr val="FFFFFF"/>
                </a:solidFill>
                <a:latin typeface="Lato" panose="020F0502020204030203"/>
                <a:ea typeface="Lato" panose="020F0502020204030203"/>
                <a:cs typeface="Lato" panose="020F0502020204030203"/>
                <a:sym typeface="Lato" panose="020F0502020204030203"/>
              </a:rPr>
              <a:t>Update Room Status</a:t>
            </a:r>
            <a:endParaRPr sz="2000">
              <a:solidFill>
                <a:srgbClr val="FFFFFF"/>
              </a:solidFill>
              <a:latin typeface="Lato" panose="020F0502020204030203"/>
              <a:ea typeface="Lato" panose="020F0502020204030203"/>
              <a:cs typeface="Lato" panose="020F0502020204030203"/>
              <a:sym typeface="Lato" panose="020F0502020204030203"/>
            </a:endParaRPr>
          </a:p>
          <a:p>
            <a:pPr marL="914400" lvl="0" indent="-355600" algn="l" rtl="0">
              <a:lnSpc>
                <a:spcPct val="115000"/>
              </a:lnSpc>
              <a:spcBef>
                <a:spcPts val="0"/>
              </a:spcBef>
              <a:spcAft>
                <a:spcPts val="0"/>
              </a:spcAft>
              <a:buClr>
                <a:srgbClr val="FFFFFF"/>
              </a:buClr>
              <a:buSzPts val="2000"/>
              <a:buFont typeface="Lato" panose="020F0502020204030203"/>
              <a:buChar char="●"/>
            </a:pPr>
            <a:r>
              <a:rPr lang="en-GB" sz="2000">
                <a:solidFill>
                  <a:srgbClr val="FFFFFF"/>
                </a:solidFill>
                <a:latin typeface="Lato" panose="020F0502020204030203"/>
                <a:ea typeface="Lato" panose="020F0502020204030203"/>
                <a:cs typeface="Lato" panose="020F0502020204030203"/>
                <a:sym typeface="Lato" panose="020F0502020204030203"/>
              </a:rPr>
              <a:t>Pickup Service</a:t>
            </a:r>
            <a:endParaRPr sz="2000">
              <a:solidFill>
                <a:srgbClr val="FFFFFF"/>
              </a:solidFill>
              <a:latin typeface="Lato" panose="020F0502020204030203"/>
              <a:ea typeface="Lato" panose="020F0502020204030203"/>
              <a:cs typeface="Lato" panose="020F0502020204030203"/>
              <a:sym typeface="Lato" panose="020F0502020204030203"/>
            </a:endParaRPr>
          </a:p>
          <a:p>
            <a:pPr marL="914400" lvl="0" indent="-355600" algn="l" rtl="0">
              <a:lnSpc>
                <a:spcPct val="115000"/>
              </a:lnSpc>
              <a:spcBef>
                <a:spcPts val="0"/>
              </a:spcBef>
              <a:spcAft>
                <a:spcPts val="0"/>
              </a:spcAft>
              <a:buClr>
                <a:srgbClr val="FFFFFF"/>
              </a:buClr>
              <a:buSzPts val="2000"/>
              <a:buFont typeface="Lato" panose="020F0502020204030203"/>
              <a:buChar char="●"/>
            </a:pPr>
            <a:r>
              <a:rPr lang="en-GB" sz="2000">
                <a:solidFill>
                  <a:srgbClr val="FFFFFF"/>
                </a:solidFill>
                <a:latin typeface="Lato" panose="020F0502020204030203"/>
                <a:ea typeface="Lato" panose="020F0502020204030203"/>
                <a:cs typeface="Lato" panose="020F0502020204030203"/>
                <a:sym typeface="Lato" panose="020F0502020204030203"/>
              </a:rPr>
              <a:t>Search room</a:t>
            </a:r>
            <a:endParaRPr sz="2000">
              <a:solidFill>
                <a:srgbClr val="FFFFFF"/>
              </a:solidFill>
              <a:latin typeface="Lato" panose="020F0502020204030203"/>
              <a:ea typeface="Lato" panose="020F0502020204030203"/>
              <a:cs typeface="Lato" panose="020F0502020204030203"/>
              <a:sym typeface="Lato" panose="020F0502020204030203"/>
            </a:endParaRPr>
          </a:p>
          <a:p>
            <a:pPr marL="914400" lvl="0" indent="-355600" algn="l" rtl="0">
              <a:lnSpc>
                <a:spcPct val="115000"/>
              </a:lnSpc>
              <a:spcBef>
                <a:spcPts val="0"/>
              </a:spcBef>
              <a:spcAft>
                <a:spcPts val="0"/>
              </a:spcAft>
              <a:buClr>
                <a:srgbClr val="FFFFFF"/>
              </a:buClr>
              <a:buSzPts val="2000"/>
              <a:buFont typeface="Lato" panose="020F0502020204030203"/>
              <a:buChar char="●"/>
            </a:pPr>
            <a:r>
              <a:rPr lang="en-GB" sz="2000">
                <a:solidFill>
                  <a:srgbClr val="FFFFFF"/>
                </a:solidFill>
                <a:latin typeface="Lato" panose="020F0502020204030203"/>
                <a:ea typeface="Lato" panose="020F0502020204030203"/>
                <a:cs typeface="Lato" panose="020F0502020204030203"/>
                <a:sym typeface="Lato" panose="020F0502020204030203"/>
              </a:rPr>
              <a:t>Logout</a:t>
            </a:r>
            <a:endParaRPr sz="2000">
              <a:solidFill>
                <a:srgbClr val="FFFFFF"/>
              </a:solidFill>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5060</Words>
  <Application>WPS Presentation</Application>
  <PresentationFormat>On-screen Show (16:9)</PresentationFormat>
  <Paragraphs>183</Paragraphs>
  <Slides>33</Slides>
  <Notes>33</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33</vt:i4>
      </vt:variant>
    </vt:vector>
  </HeadingPairs>
  <TitlesOfParts>
    <vt:vector size="49" baseType="lpstr">
      <vt:lpstr>Arial</vt:lpstr>
      <vt:lpstr>SimSun</vt:lpstr>
      <vt:lpstr>Wingdings</vt:lpstr>
      <vt:lpstr>Arial</vt:lpstr>
      <vt:lpstr>Montserrat</vt:lpstr>
      <vt:lpstr>Lato</vt:lpstr>
      <vt:lpstr>Open Sans</vt:lpstr>
      <vt:lpstr>Proxima Nova</vt:lpstr>
      <vt:lpstr>Montserrat Black</vt:lpstr>
      <vt:lpstr>Nunito ExtraBold</vt:lpstr>
      <vt:lpstr>Georgia</vt:lpstr>
      <vt:lpstr>Fira Sans Condensed</vt:lpstr>
      <vt:lpstr>Times New Roman</vt:lpstr>
      <vt:lpstr>Microsoft YaHei</vt:lpstr>
      <vt:lpstr>Arial Unicode MS</vt:lpstr>
      <vt:lpstr>Focus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Hi</dc:creator>
  <cp:lastModifiedBy>gajan</cp:lastModifiedBy>
  <cp:revision>3</cp:revision>
  <dcterms:created xsi:type="dcterms:W3CDTF">2023-11-27T15:54:54Z</dcterms:created>
  <dcterms:modified xsi:type="dcterms:W3CDTF">2023-11-27T15:56:27Z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BB05FBD6235C4DD891C7C6B1BF55685A_12</vt:lpwstr>
  </property>
  <property fmtid="{D5CDD505-2E9C-101B-9397-08002B2CF9AE}" pid="3" name="KSOProductBuildVer">
    <vt:lpwstr>1033-12.2.0.13306</vt:lpwstr>
  </property>
</Properties>
</file>